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Chivo" pitchFamily="2" charset="77"/>
      <p:regular r:id="rId43"/>
      <p:bold r:id="rId44"/>
      <p:italic r:id="rId45"/>
      <p:boldItalic r:id="rId46"/>
    </p:embeddedFont>
    <p:embeddedFont>
      <p:font typeface="Chivo Medium" pitchFamily="2" charset="77"/>
      <p:regular r:id="rId47"/>
      <p:bold r:id="rId48"/>
      <p:italic r:id="rId49"/>
      <p:boldItalic r:id="rId50"/>
    </p:embeddedFont>
    <p:embeddedFont>
      <p:font typeface="Montserrat" pitchFamily="2" charset="77"/>
      <p:regular r:id="rId51"/>
      <p:bold r:id="rId52"/>
      <p:italic r:id="rId53"/>
      <p:boldItalic r:id="rId54"/>
    </p:embeddedFont>
    <p:embeddedFont>
      <p:font typeface="Yeseva One" pitchFamily="2" charset="77"/>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68EFFF-4601-4BBC-AD96-BDF4F312707A}">
  <a:tblStyle styleId="{1768EFFF-4601-4BBC-AD96-BDF4F312707A}"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C6D59F-D103-4EEB-95E3-B25F7B7C07D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9"/>
  </p:normalViewPr>
  <p:slideViewPr>
    <p:cSldViewPr snapToGrid="0">
      <p:cViewPr varScale="1">
        <p:scale>
          <a:sx n="147" d="100"/>
          <a:sy n="147" d="100"/>
        </p:scale>
        <p:origin x="11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Sharmilla</a:t>
            </a:r>
            <a:endParaRPr/>
          </a:p>
          <a:p>
            <a:pPr marL="0" lvl="0" indent="0" algn="l" rtl="0">
              <a:spcBef>
                <a:spcPts val="0"/>
              </a:spcBef>
              <a:spcAft>
                <a:spcPts val="0"/>
              </a:spcAft>
              <a:buNone/>
            </a:pPr>
            <a:endParaRPr/>
          </a:p>
          <a:p>
            <a:pPr marL="0" lvl="0" indent="0" algn="l" rtl="0">
              <a:spcBef>
                <a:spcPts val="0"/>
              </a:spcBef>
              <a:spcAft>
                <a:spcPts val="0"/>
              </a:spcAft>
              <a:buNone/>
            </a:pPr>
            <a:r>
              <a:rPr lang="en-GB"/>
              <a:t>Good morning, My team and I are here to present on our Nestling application.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6d838042e4_4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6d838042e4_4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Nicole</a:t>
            </a:r>
            <a:endParaRPr/>
          </a:p>
          <a:p>
            <a:pPr marL="0" lvl="0" indent="0" algn="l" rtl="0">
              <a:spcBef>
                <a:spcPts val="0"/>
              </a:spcBef>
              <a:spcAft>
                <a:spcPts val="0"/>
              </a:spcAft>
              <a:buNone/>
            </a:pPr>
            <a:endParaRPr/>
          </a:p>
          <a:p>
            <a:pPr marL="0" lvl="0" indent="0" algn="l" rtl="0">
              <a:spcBef>
                <a:spcPts val="0"/>
              </a:spcBef>
              <a:spcAft>
                <a:spcPts val="0"/>
              </a:spcAft>
              <a:buNone/>
            </a:pPr>
            <a:r>
              <a:rPr lang="en-GB"/>
              <a:t>Another feature is CompareAI. Nestling is able to analyze the features and characteristics of 2 different properties to determine how well they align with the buyers’ needs and preferences.</a:t>
            </a:r>
            <a:endParaRPr/>
          </a:p>
          <a:p>
            <a:pPr marL="0" lvl="0" indent="0" algn="l" rtl="0">
              <a:spcBef>
                <a:spcPts val="0"/>
              </a:spcBef>
              <a:spcAft>
                <a:spcPts val="0"/>
              </a:spcAft>
              <a:buNone/>
            </a:pPr>
            <a:endParaRPr/>
          </a:p>
          <a:p>
            <a:pPr marL="0" lvl="0" indent="0" algn="l" rtl="0">
              <a:spcBef>
                <a:spcPts val="0"/>
              </a:spcBef>
              <a:spcAft>
                <a:spcPts val="0"/>
              </a:spcAft>
              <a:buNone/>
            </a:pPr>
            <a:r>
              <a:rPr lang="en-GB"/>
              <a:t>We used LangChain together with openAI to generate the comparison analysis.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For our application we used the Lanchain-community libraries to load our data to OpenAI.</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addition, we used Flask, a Python web framework, for the backend API to post content to the server and fetch data for display on the frontend User interface.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26d956ede2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26d956ede2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Nicole</a:t>
            </a:r>
            <a:endParaRPr/>
          </a:p>
          <a:p>
            <a:pPr marL="0" lvl="0" indent="0" algn="l" rtl="0">
              <a:spcBef>
                <a:spcPts val="0"/>
              </a:spcBef>
              <a:spcAft>
                <a:spcPts val="0"/>
              </a:spcAft>
              <a:buNone/>
            </a:pPr>
            <a:r>
              <a:rPr lang="en-GB"/>
              <a:t>When the user clicks on the Compare button this will be output of compare AI.</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ca7d0ec44b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2ca7d0ec44b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6d956ede22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26d956ede2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Nicole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6d838042e4_4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6d838042e4_4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Nicole</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26d838042e4_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26d838042e4_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Abhijeet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Now we will be talking about Documentation.</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26d956ede2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26d956ede2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Abhijeet</a:t>
            </a:r>
            <a:br>
              <a:rPr lang="en-GB">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will be talking about the main functional requirements.</a:t>
            </a:r>
            <a:br>
              <a:rPr lang="en-GB">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platform enables users to customize property attributes, assess valuations, and adjust preferences accordingly. By leveraging the URA API, users can access listings matching their criteria and gauge property matches based on attribute similarity. Additionally, an AI text generator facilitates property comparison, while users can conveniently save favored listings for future reference.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d4988644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Abhijeet</a:t>
            </a:r>
            <a:endParaRPr/>
          </a:p>
          <a:p>
            <a:pPr marL="0" lvl="0" indent="0" algn="l" rtl="0">
              <a:spcBef>
                <a:spcPts val="0"/>
              </a:spcBef>
              <a:spcAft>
                <a:spcPts val="0"/>
              </a:spcAft>
              <a:buNone/>
            </a:pPr>
            <a:endParaRPr/>
          </a:p>
          <a:p>
            <a:pPr marL="0" lvl="0" indent="0" algn="l" rtl="0">
              <a:spcBef>
                <a:spcPts val="0"/>
              </a:spcBef>
              <a:spcAft>
                <a:spcPts val="0"/>
              </a:spcAft>
              <a:buNone/>
            </a:pPr>
            <a:r>
              <a:rPr lang="en-GB"/>
              <a:t>Now, we will explain the six main use cases from our use case diagram. (Click)</a:t>
            </a:r>
            <a:endParaRPr/>
          </a:p>
          <a:p>
            <a:pPr marL="0" lvl="0" indent="0" algn="l" rtl="0">
              <a:spcBef>
                <a:spcPts val="0"/>
              </a:spcBef>
              <a:spcAft>
                <a:spcPts val="0"/>
              </a:spcAft>
              <a:buNone/>
            </a:pPr>
            <a:endParaRPr/>
          </a:p>
          <a:p>
            <a:pPr marL="0" lvl="0" indent="0" algn="l" rtl="0">
              <a:spcBef>
                <a:spcPts val="0"/>
              </a:spcBef>
              <a:spcAft>
                <a:spcPts val="0"/>
              </a:spcAft>
              <a:buNone/>
            </a:pPr>
            <a:r>
              <a:rPr lang="en-GB">
                <a:highlight>
                  <a:schemeClr val="accent4"/>
                </a:highlight>
              </a:rPr>
              <a:t>Firstly, in this use case, a user must create an account to access our application. In this use case, upon the user entering their relevant details, it will be saved in the application database.(Click)</a:t>
            </a:r>
            <a:endParaRPr>
              <a:highlight>
                <a:schemeClr val="accent4"/>
              </a:highlight>
            </a:endParaRPr>
          </a:p>
          <a:p>
            <a:pPr marL="0" lvl="0" indent="0" algn="l" rtl="0">
              <a:spcBef>
                <a:spcPts val="0"/>
              </a:spcBef>
              <a:spcAft>
                <a:spcPts val="0"/>
              </a:spcAft>
              <a:buNone/>
            </a:pPr>
            <a:endParaRPr/>
          </a:p>
          <a:p>
            <a:pPr marL="0" lvl="0" indent="0" algn="l" rtl="0">
              <a:spcBef>
                <a:spcPts val="0"/>
              </a:spcBef>
              <a:spcAft>
                <a:spcPts val="0"/>
              </a:spcAft>
              <a:buNone/>
            </a:pPr>
            <a:r>
              <a:rPr lang="en-GB"/>
              <a:t>For the second main use case,the user attempts logs in to the application and authentication is achieved by the application database. If the user forgets their password, there is a password regeneration function.(Click)</a:t>
            </a:r>
            <a:endParaRPr/>
          </a:p>
          <a:p>
            <a:pPr marL="0" lvl="0" indent="0" algn="l" rtl="0">
              <a:spcBef>
                <a:spcPts val="0"/>
              </a:spcBef>
              <a:spcAft>
                <a:spcPts val="0"/>
              </a:spcAft>
              <a:buNone/>
            </a:pPr>
            <a:endParaRPr/>
          </a:p>
          <a:p>
            <a:pPr marL="0" lvl="0" indent="0" algn="l" rtl="0">
              <a:spcBef>
                <a:spcPts val="0"/>
              </a:spcBef>
              <a:spcAft>
                <a:spcPts val="0"/>
              </a:spcAft>
              <a:buNone/>
            </a:pPr>
            <a:r>
              <a:rPr lang="en-GB"/>
              <a:t>The third use case, which is Indicate Desired Property Attributes, is where the user is able to provide their desired property attributes and obtain an estimated price. The desired property attributes can be saved in the application database.(Click)</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highlight>
                  <a:schemeClr val="accent4"/>
                </a:highlight>
              </a:rPr>
              <a:t>The next main use case is the Display Current Listings, where current listings details are obtained from the application database and then displays on the web application.(Click)</a:t>
            </a:r>
            <a:endParaRPr>
              <a:solidFill>
                <a:schemeClr val="dk1"/>
              </a:solidFill>
              <a:highlight>
                <a:schemeClr val="accent4"/>
              </a:highlight>
            </a:endParaRPr>
          </a:p>
          <a:p>
            <a:pPr marL="0" lvl="0" indent="0" algn="l" rtl="0">
              <a:spcBef>
                <a:spcPts val="0"/>
              </a:spcBef>
              <a:spcAft>
                <a:spcPts val="0"/>
              </a:spcAft>
              <a:buNone/>
            </a:pPr>
            <a:endParaRPr/>
          </a:p>
          <a:p>
            <a:pPr marL="0" lvl="0" indent="0" algn="l" rtl="0">
              <a:spcBef>
                <a:spcPts val="0"/>
              </a:spcBef>
              <a:spcAft>
                <a:spcPts val="0"/>
              </a:spcAft>
              <a:buNone/>
            </a:pPr>
            <a:r>
              <a:rPr lang="en-GB"/>
              <a:t>After which, we can move on to the next use case where a user can select a suggested listing to view further details on it. </a:t>
            </a:r>
            <a:r>
              <a:rPr lang="en-GB">
                <a:solidFill>
                  <a:schemeClr val="dk1"/>
                </a:solidFill>
              </a:rPr>
              <a:t>The user may also compare the suggested listing against each other. The user can also save a selected suggested listing.(Click)</a:t>
            </a:r>
            <a:endParaRPr/>
          </a:p>
          <a:p>
            <a:pPr marL="0" lvl="0" indent="0" algn="l" rtl="0">
              <a:spcBef>
                <a:spcPts val="0"/>
              </a:spcBef>
              <a:spcAft>
                <a:spcPts val="0"/>
              </a:spcAft>
              <a:buNone/>
            </a:pPr>
            <a:endParaRPr/>
          </a:p>
          <a:p>
            <a:pPr marL="0" lvl="0" indent="0" algn="l" rtl="0">
              <a:spcBef>
                <a:spcPts val="0"/>
              </a:spcBef>
              <a:spcAft>
                <a:spcPts val="0"/>
              </a:spcAft>
              <a:buNone/>
            </a:pPr>
            <a:r>
              <a:rPr lang="en-GB"/>
              <a:t>The last use case is where the user can view the properties that they have saved and compare them against each other.</a:t>
            </a:r>
            <a:endParaRPr/>
          </a:p>
          <a:p>
            <a:pPr marL="0" lvl="0" indent="0" algn="l" rtl="0">
              <a:spcBef>
                <a:spcPts val="0"/>
              </a:spcBef>
              <a:spcAft>
                <a:spcPts val="0"/>
              </a:spcAft>
              <a:buNone/>
            </a:pPr>
            <a:endParaRPr/>
          </a:p>
          <a:p>
            <a:pPr marL="0" lvl="0" indent="0" algn="l" rtl="0">
              <a:spcBef>
                <a:spcPts val="0"/>
              </a:spcBef>
              <a:spcAft>
                <a:spcPts val="0"/>
              </a:spcAft>
              <a:buNone/>
            </a:pPr>
            <a:r>
              <a:rPr lang="en-GB"/>
              <a:t>The two use cases that we are going in depth for this presentation is the Create New Account and Display Current Listing use cases.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26d838042e4_5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26d838042e4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Abhijeet</a:t>
            </a:r>
            <a:endParaRPr/>
          </a:p>
          <a:p>
            <a:pPr marL="0" lvl="0" indent="0" algn="l" rtl="0">
              <a:spcBef>
                <a:spcPts val="0"/>
              </a:spcBef>
              <a:spcAft>
                <a:spcPts val="0"/>
              </a:spcAft>
              <a:buNone/>
            </a:pPr>
            <a:endParaRPr/>
          </a:p>
          <a:p>
            <a:pPr marL="0" lvl="0" indent="0" algn="l" rtl="0">
              <a:spcBef>
                <a:spcPts val="0"/>
              </a:spcBef>
              <a:spcAft>
                <a:spcPts val="0"/>
              </a:spcAft>
              <a:buNone/>
            </a:pPr>
            <a:r>
              <a:rPr lang="en-GB"/>
              <a:t>For the use case, Create New Account, when a new user first opens the application, this is the landing page that the user would see. The user would then click on Signup. (Click)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6d838042e4_5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6d838042e4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Abhijeet</a:t>
            </a:r>
            <a:endParaRPr/>
          </a:p>
          <a:p>
            <a:pPr marL="0" lvl="0" indent="0" algn="l" rtl="0">
              <a:spcBef>
                <a:spcPts val="0"/>
              </a:spcBef>
              <a:spcAft>
                <a:spcPts val="0"/>
              </a:spcAft>
              <a:buNone/>
            </a:pPr>
            <a:endParaRPr/>
          </a:p>
          <a:p>
            <a:pPr marL="0" lvl="0" indent="0" algn="l" rtl="0">
              <a:spcBef>
                <a:spcPts val="0"/>
              </a:spcBef>
              <a:spcAft>
                <a:spcPts val="0"/>
              </a:spcAft>
              <a:buNone/>
            </a:pPr>
            <a:r>
              <a:rPr lang="en-GB"/>
              <a:t>After the user clicks on the Signup button, they would be able to populate the fields </a:t>
            </a:r>
            <a:r>
              <a:rPr lang="en-GB">
                <a:solidFill>
                  <a:schemeClr val="dk1"/>
                </a:solidFill>
              </a:rPr>
              <a:t>(Click)</a:t>
            </a:r>
            <a:r>
              <a:rPr lang="en-GB"/>
              <a:t> with their relevant information. After which, the user clicks on Fly (Click) and his new account would be saved in the application database.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6d787e8a3b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6d787e8a3b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Sharmilla</a:t>
            </a:r>
            <a:endParaRPr/>
          </a:p>
          <a:p>
            <a:pPr marL="0" lvl="0" indent="0" algn="l" rtl="0">
              <a:spcBef>
                <a:spcPts val="0"/>
              </a:spcBef>
              <a:spcAft>
                <a:spcPts val="0"/>
              </a:spcAft>
              <a:buNone/>
            </a:pPr>
            <a:r>
              <a:rPr lang="en-GB"/>
              <a:t>Yes, there are other property applications such as property Guru and propnex, but the underlying questions that these applications do not provide are how housing prices work, what is the right price for a property and the steps to take when embarking on your dream home.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6d838042e4_5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26d838042e4_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our second use case, a user is able to search for a current property that is being listed by searching the application database, using the search function. The user is also able to search for current listings using their desired property attributes.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26d838042e4_5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26d838042e4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clicking on search, this is what the page would look like where there are multiple properties that can be selected later. As you can see there are also percentage match indicators, where we have created an algorithm that gives you the percentage match that the current listing has to the search parameters.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2ca7d0ec44b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2ca7d0ec44b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class diagram that we have made based on the use cases.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26d838042e4_5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26d838042e4_5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the first use case, where a buyer signs up the SystemHandler Class would allow the user to create an Account using the createAccount() method. After inputting their details, the system handler would create a new buyer object.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26d838042e4_5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26d838042e4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the use case that displays current listings, these are relevant classes. The Buyer class is composed of the BuyerDesiredProperty class which contains the buyer’s desired property attributes. The GenerateCurrentListings class uses the the BuyerDesiredProperty class to generate a RelevantPropertyRecommendation object which can be saved in the form of a RelevantPropertyRecommendations arraylist with in a buyer object.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6d787e8a3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6d787e8a3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Nicole</a:t>
            </a:r>
            <a:endParaRPr/>
          </a:p>
          <a:p>
            <a:pPr marL="0" lvl="0" indent="0" algn="l" rtl="0">
              <a:spcBef>
                <a:spcPts val="0"/>
              </a:spcBef>
              <a:spcAft>
                <a:spcPts val="0"/>
              </a:spcAft>
              <a:buNone/>
            </a:pPr>
            <a:endParaRPr/>
          </a:p>
          <a:p>
            <a:pPr marL="0" lvl="0" indent="0" algn="l" rtl="0">
              <a:spcBef>
                <a:spcPts val="0"/>
              </a:spcBef>
              <a:spcAft>
                <a:spcPts val="0"/>
              </a:spcAft>
              <a:buNone/>
            </a:pPr>
            <a:r>
              <a:rPr lang="en-GB"/>
              <a:t>Here is our sequence diagram for log in, sign up and reset password use case.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6d787e8a3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6d787e8a3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Nicole</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Here is another sequence diagram for finding relevant property recommendation use case.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2ca7d0ec44b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2ca7d0ec44b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sharmilla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6d787e8a3b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26d787e8a3b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Sharmilla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Next, I will talk about the blackbox testing we did on one control class which is Finding Relevant Properties -&gt; based on Gross Floor Area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equivalence class partitioning we partitioned the data based on your largest gross floor area and the minimum gross floor area a buyer can input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boundary value testing, we partitioned the boundary which is 0, 1, 5000 and 5001 into invalid - valid lower boundary and upper boundary respectively.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With this, we can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26d787e8a3b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26d787e8a3b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Sharmilla</a:t>
            </a:r>
            <a:endParaRPr/>
          </a:p>
          <a:p>
            <a:pPr marL="0" lvl="0" indent="0" algn="l" rtl="0">
              <a:spcBef>
                <a:spcPts val="0"/>
              </a:spcBef>
              <a:spcAft>
                <a:spcPts val="0"/>
              </a:spcAft>
              <a:buNone/>
            </a:pPr>
            <a:endParaRPr/>
          </a:p>
          <a:p>
            <a:pPr marL="0" lvl="0" indent="0" algn="l" rtl="0">
              <a:spcBef>
                <a:spcPts val="0"/>
              </a:spcBef>
              <a:spcAft>
                <a:spcPts val="0"/>
              </a:spcAft>
              <a:buNone/>
            </a:pPr>
            <a:r>
              <a:rPr lang="en-GB"/>
              <a:t>We can move on to the test input, expected output and the actual output from your web application. </a:t>
            </a:r>
            <a:endParaRPr/>
          </a:p>
          <a:p>
            <a:pPr marL="0" lvl="0" indent="0" algn="l" rtl="0">
              <a:spcBef>
                <a:spcPts val="0"/>
              </a:spcBef>
              <a:spcAft>
                <a:spcPts val="0"/>
              </a:spcAft>
              <a:buNone/>
            </a:pPr>
            <a:endParaRPr/>
          </a:p>
          <a:p>
            <a:pPr marL="0" lvl="0" indent="0" algn="l" rtl="0">
              <a:spcBef>
                <a:spcPts val="0"/>
              </a:spcBef>
              <a:spcAft>
                <a:spcPts val="0"/>
              </a:spcAft>
              <a:buNone/>
            </a:pPr>
            <a:r>
              <a:rPr lang="en-GB"/>
              <a:t>If the buyer inputs the GFA as 0 or 5001 which is in the invalid range, the application will issue an alert for buyers to input only 1-5000</a:t>
            </a:r>
            <a:endParaRPr/>
          </a:p>
          <a:p>
            <a:pPr marL="0" lvl="0" indent="0" algn="l" rtl="0">
              <a:spcBef>
                <a:spcPts val="0"/>
              </a:spcBef>
              <a:spcAft>
                <a:spcPts val="0"/>
              </a:spcAft>
              <a:buNone/>
            </a:pPr>
            <a:endParaRPr/>
          </a:p>
          <a:p>
            <a:pPr marL="0" lvl="0" indent="0" algn="l" rtl="0">
              <a:spcBef>
                <a:spcPts val="0"/>
              </a:spcBef>
              <a:spcAft>
                <a:spcPts val="0"/>
              </a:spcAft>
              <a:buNone/>
            </a:pPr>
            <a:r>
              <a:rPr lang="en-GB"/>
              <a:t>If the user inputs any number in the range 1-5000, then the properties matching the buyer’s input will be generated successfully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6d838042e4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6d838042e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Sharmilla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6d787e8a3b_2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6d787e8a3b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Sharmilla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Next we will move on to the white box testing, in the flow chart there is two functions, one is current listing and the other one is the login page, so the test cases here is based on the LoginPage function only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flowchart was created based on the source code.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the user will not be authenticated if he inputs a invalid username or password.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User can also click Forget password to reset password where the user inputs their registered acc email and then the user can view the email for the details for the to reset password which will bring them back to the reset password page in your web application</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6d787e8a3b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26d787e8a3b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Sharmilla</a:t>
            </a:r>
            <a:endParaRPr/>
          </a:p>
          <a:p>
            <a:pPr marL="0" lvl="0" indent="0" algn="l" rtl="0">
              <a:spcBef>
                <a:spcPts val="0"/>
              </a:spcBef>
              <a:spcAft>
                <a:spcPts val="0"/>
              </a:spcAft>
              <a:buNone/>
            </a:pPr>
            <a:endParaRPr/>
          </a:p>
          <a:p>
            <a:pPr marL="0" lvl="0" indent="0" algn="l" rtl="0">
              <a:spcBef>
                <a:spcPts val="0"/>
              </a:spcBef>
              <a:spcAft>
                <a:spcPts val="0"/>
              </a:spcAft>
              <a:buNone/>
            </a:pPr>
            <a:r>
              <a:rPr lang="en-GB"/>
              <a:t>Here is our system architecture, where we have the boundary such as Nestling Main, registration form login form and so on which interacts with our buyers and our frontend interface.</a:t>
            </a:r>
            <a:endParaRPr/>
          </a:p>
          <a:p>
            <a:pPr marL="0" lvl="0" indent="0" algn="l" rtl="0">
              <a:spcBef>
                <a:spcPts val="0"/>
              </a:spcBef>
              <a:spcAft>
                <a:spcPts val="0"/>
              </a:spcAft>
              <a:buNone/>
            </a:pPr>
            <a:endParaRPr/>
          </a:p>
          <a:p>
            <a:pPr marL="0" lvl="0" indent="0" algn="l" rtl="0">
              <a:spcBef>
                <a:spcPts val="0"/>
              </a:spcBef>
              <a:spcAft>
                <a:spcPts val="0"/>
              </a:spcAft>
              <a:buNone/>
            </a:pPr>
            <a:r>
              <a:rPr lang="en-GB"/>
              <a:t>Next, we have the control classes which performs logic such as verifying buyer’s acc under Credential Manager</a:t>
            </a:r>
            <a:endParaRPr/>
          </a:p>
          <a:p>
            <a:pPr marL="0" lvl="0" indent="0" algn="l" rtl="0">
              <a:spcBef>
                <a:spcPts val="0"/>
              </a:spcBef>
              <a:spcAft>
                <a:spcPts val="0"/>
              </a:spcAft>
              <a:buNone/>
            </a:pPr>
            <a:endParaRPr/>
          </a:p>
          <a:p>
            <a:pPr marL="0" lvl="0" indent="0" algn="l" rtl="0">
              <a:spcBef>
                <a:spcPts val="0"/>
              </a:spcBef>
              <a:spcAft>
                <a:spcPts val="0"/>
              </a:spcAft>
              <a:buNone/>
            </a:pPr>
            <a:r>
              <a:rPr lang="en-GB"/>
              <a:t>Thirdly, we have Entity classes which stores our data which is fetched from the external service layer which is your APIs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ca7d0ec44b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2ca7d0ec44b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6d838042e4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6d838042e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Pranavi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26d838042e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26d838042e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Pranavi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2ca7d0ec44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2ca7d0ec44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Pranavi</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2ca7d0ec44b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2ca7d0ec44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Pranavi</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26e30c1e28a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26e30c1e28a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Pranavi</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2ca7d0ec44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2ca7d0ec44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Pranavi</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26d956ede2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26d956ede2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6d787e8a3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6d787e8a3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Sharmilla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26d956ede2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26d956ede2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6d956ede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6d956ede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d787e8a3b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d787e8a3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Abhijeet</a:t>
            </a:r>
            <a:br>
              <a:rPr lang="en-GB"/>
            </a:br>
            <a:br>
              <a:rPr lang="en-GB"/>
            </a:br>
            <a:r>
              <a:rPr lang="en-GB"/>
              <a:t>What is Nestling?</a:t>
            </a:r>
            <a:endParaRPr/>
          </a:p>
          <a:p>
            <a:pPr marL="0" lvl="0" indent="0" algn="l" rtl="0">
              <a:spcBef>
                <a:spcPts val="0"/>
              </a:spcBef>
              <a:spcAft>
                <a:spcPts val="0"/>
              </a:spcAft>
              <a:buNone/>
            </a:pPr>
            <a:endParaRPr/>
          </a:p>
          <a:p>
            <a:pPr marL="0" lvl="0" indent="0" algn="l" rtl="0">
              <a:spcBef>
                <a:spcPts val="0"/>
              </a:spcBef>
              <a:spcAft>
                <a:spcPts val="0"/>
              </a:spcAft>
              <a:buNone/>
            </a:pPr>
            <a:r>
              <a:rPr lang="en-GB"/>
              <a:t>It is a web application that helps prospective private home buyers or investors to find information on estimated pricing using predictive analysis techniques. Nestling also provides evaluations of their desired housing properties which is generated using artificial intelligence. They also receive up-to-date data on current properties on the market based on their specifications and have the ability to make comparisons between properties.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26d956ede2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26d956ede2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Abhijeet</a:t>
            </a:r>
            <a:endParaRPr/>
          </a:p>
          <a:p>
            <a:pPr marL="0" lvl="0" indent="0" algn="l" rtl="0">
              <a:spcBef>
                <a:spcPts val="0"/>
              </a:spcBef>
              <a:spcAft>
                <a:spcPts val="0"/>
              </a:spcAft>
              <a:buNone/>
            </a:pPr>
            <a:endParaRPr/>
          </a:p>
          <a:p>
            <a:pPr marL="0" lvl="0" indent="0" algn="l" rtl="0">
              <a:spcBef>
                <a:spcPts val="0"/>
              </a:spcBef>
              <a:spcAft>
                <a:spcPts val="0"/>
              </a:spcAft>
              <a:buNone/>
            </a:pPr>
            <a:r>
              <a:rPr lang="en-GB"/>
              <a:t>Now we will talk about the main features and implementations.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6d838042e4_4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6d838042e4_4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Abhijeet</a:t>
            </a:r>
            <a:endParaRPr/>
          </a:p>
          <a:p>
            <a:pPr marL="0" lvl="0" indent="0" algn="l" rtl="0">
              <a:spcBef>
                <a:spcPts val="0"/>
              </a:spcBef>
              <a:spcAft>
                <a:spcPts val="0"/>
              </a:spcAft>
              <a:buNone/>
            </a:pPr>
            <a:endParaRPr/>
          </a:p>
          <a:p>
            <a:pPr marL="0" lvl="0" indent="0" algn="l" rtl="0">
              <a:spcBef>
                <a:spcPts val="0"/>
              </a:spcBef>
              <a:spcAft>
                <a:spcPts val="0"/>
              </a:spcAft>
              <a:buNone/>
            </a:pPr>
            <a:r>
              <a:rPr lang="en-GB"/>
              <a:t>One of the key features of Nestling is, PricePoint AI, which uses artificial Intelligence to estimate prices based on their desired property attributes. In order to generate the training and testing data sets, we use data from various APIs and government datasets. We decided to to allow the users to choose 3 out of 6 possible amenities so we had to generate 20 models for each possible combination. The models could be one of the three possible models we have decided to use, </a:t>
            </a:r>
            <a:r>
              <a:rPr lang="en-GB">
                <a:solidFill>
                  <a:schemeClr val="dk1"/>
                </a:solidFill>
              </a:rPr>
              <a:t>namely, Lasso Regularisation, Ridge Regularisation and Decision Tree Regression.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Lasso and Ridge Regularization are techniques used in regression analysis to prevent overfitting by adding penalty terms to the model's objective function, with Lasso imposing a penalty based on the absolute value of the coefficients and Ridge imposing a penalty based on the squared magnitude of the coefficients.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Decision tree regression is a non-parametric supervised learning method that partitions the feature space into hierarchical structures to predict continuous target variables by recursively splitting data based on the most significant feature.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6d956ede2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26d956ede2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Huai zhi?</a:t>
            </a:r>
            <a:endParaRPr/>
          </a:p>
          <a:p>
            <a:pPr marL="0" lvl="0" indent="0" algn="l" rtl="0">
              <a:spcBef>
                <a:spcPts val="0"/>
              </a:spcBef>
              <a:spcAft>
                <a:spcPts val="0"/>
              </a:spcAft>
              <a:buNone/>
            </a:pPr>
            <a:r>
              <a:rPr lang="en-GB"/>
              <a:t>Our second feature is percentage match control class. This determines the percentage match between the attributes that the user has specified in the filter, compared to the each of the properties in the database. This is achieved using a point-based system.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7475" y="1345875"/>
            <a:ext cx="6256800" cy="21252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7475" y="3657650"/>
            <a:ext cx="49146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7"/>
        <p:cNvGrpSpPr/>
        <p:nvPr/>
      </p:nvGrpSpPr>
      <p:grpSpPr>
        <a:xfrm>
          <a:off x="0" y="0"/>
          <a:ext cx="0" cy="0"/>
          <a:chOff x="0" y="0"/>
          <a:chExt cx="0" cy="0"/>
        </a:xfrm>
      </p:grpSpPr>
      <p:sp>
        <p:nvSpPr>
          <p:cNvPr id="498" name="Google Shape;498;p11"/>
          <p:cNvSpPr txBox="1">
            <a:spLocks noGrp="1"/>
          </p:cNvSpPr>
          <p:nvPr>
            <p:ph type="title" hasCustomPrompt="1"/>
          </p:nvPr>
        </p:nvSpPr>
        <p:spPr>
          <a:xfrm>
            <a:off x="717475" y="1596125"/>
            <a:ext cx="5547600" cy="1511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9" name="Google Shape;499;p11"/>
          <p:cNvSpPr txBox="1">
            <a:spLocks noGrp="1"/>
          </p:cNvSpPr>
          <p:nvPr>
            <p:ph type="subTitle" idx="1"/>
          </p:nvPr>
        </p:nvSpPr>
        <p:spPr>
          <a:xfrm>
            <a:off x="717475" y="3107275"/>
            <a:ext cx="5547600" cy="4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501"/>
        <p:cNvGrpSpPr/>
        <p:nvPr/>
      </p:nvGrpSpPr>
      <p:grpSpPr>
        <a:xfrm>
          <a:off x="0" y="0"/>
          <a:ext cx="0" cy="0"/>
          <a:chOff x="0" y="0"/>
          <a:chExt cx="0" cy="0"/>
        </a:xfrm>
      </p:grpSpPr>
      <p:sp>
        <p:nvSpPr>
          <p:cNvPr id="502" name="Google Shape;502;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503" name="Google Shape;503;p13"/>
          <p:cNvGrpSpPr/>
          <p:nvPr/>
        </p:nvGrpSpPr>
        <p:grpSpPr>
          <a:xfrm>
            <a:off x="4373929" y="4600538"/>
            <a:ext cx="327124" cy="322325"/>
            <a:chOff x="3828575" y="1069325"/>
            <a:chExt cx="185750" cy="183025"/>
          </a:xfrm>
        </p:grpSpPr>
        <p:sp>
          <p:nvSpPr>
            <p:cNvPr id="504" name="Google Shape;504;p13"/>
            <p:cNvSpPr/>
            <p:nvPr/>
          </p:nvSpPr>
          <p:spPr>
            <a:xfrm>
              <a:off x="3828575" y="1069325"/>
              <a:ext cx="75950" cy="65800"/>
            </a:xfrm>
            <a:custGeom>
              <a:avLst/>
              <a:gdLst/>
              <a:ahLst/>
              <a:cxnLst/>
              <a:rect l="l" t="t" r="r" b="b"/>
              <a:pathLst>
                <a:path w="3038" h="2632" extrusionOk="0">
                  <a:moveTo>
                    <a:pt x="2222" y="0"/>
                  </a:moveTo>
                  <a:cubicBezTo>
                    <a:pt x="2106" y="0"/>
                    <a:pt x="1980" y="23"/>
                    <a:pt x="1852" y="74"/>
                  </a:cubicBezTo>
                  <a:cubicBezTo>
                    <a:pt x="1288" y="275"/>
                    <a:pt x="704" y="879"/>
                    <a:pt x="362" y="1343"/>
                  </a:cubicBezTo>
                  <a:cubicBezTo>
                    <a:pt x="161" y="1644"/>
                    <a:pt x="0" y="2047"/>
                    <a:pt x="201" y="2349"/>
                  </a:cubicBezTo>
                  <a:cubicBezTo>
                    <a:pt x="322" y="2551"/>
                    <a:pt x="564" y="2631"/>
                    <a:pt x="805" y="2631"/>
                  </a:cubicBezTo>
                  <a:cubicBezTo>
                    <a:pt x="1026" y="2631"/>
                    <a:pt x="1248" y="2530"/>
                    <a:pt x="1449" y="2409"/>
                  </a:cubicBezTo>
                  <a:cubicBezTo>
                    <a:pt x="2032" y="2087"/>
                    <a:pt x="2496" y="1563"/>
                    <a:pt x="2778" y="960"/>
                  </a:cubicBezTo>
                  <a:cubicBezTo>
                    <a:pt x="3038" y="408"/>
                    <a:pt x="2708" y="0"/>
                    <a:pt x="2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3938750" y="1089675"/>
              <a:ext cx="75575" cy="66050"/>
            </a:xfrm>
            <a:custGeom>
              <a:avLst/>
              <a:gdLst/>
              <a:ahLst/>
              <a:cxnLst/>
              <a:rect l="l" t="t" r="r" b="b"/>
              <a:pathLst>
                <a:path w="3023" h="2642" extrusionOk="0">
                  <a:moveTo>
                    <a:pt x="2184" y="0"/>
                  </a:moveTo>
                  <a:cubicBezTo>
                    <a:pt x="2073" y="0"/>
                    <a:pt x="1954" y="21"/>
                    <a:pt x="1833" y="65"/>
                  </a:cubicBezTo>
                  <a:cubicBezTo>
                    <a:pt x="1289" y="287"/>
                    <a:pt x="685" y="891"/>
                    <a:pt x="363" y="1353"/>
                  </a:cubicBezTo>
                  <a:cubicBezTo>
                    <a:pt x="162" y="1656"/>
                    <a:pt x="1" y="2059"/>
                    <a:pt x="182" y="2360"/>
                  </a:cubicBezTo>
                  <a:cubicBezTo>
                    <a:pt x="303" y="2561"/>
                    <a:pt x="545" y="2642"/>
                    <a:pt x="786" y="2642"/>
                  </a:cubicBezTo>
                  <a:cubicBezTo>
                    <a:pt x="1028" y="2642"/>
                    <a:pt x="1248" y="2542"/>
                    <a:pt x="1450" y="2421"/>
                  </a:cubicBezTo>
                  <a:cubicBezTo>
                    <a:pt x="2013" y="2099"/>
                    <a:pt x="2496" y="1575"/>
                    <a:pt x="2759" y="972"/>
                  </a:cubicBezTo>
                  <a:cubicBezTo>
                    <a:pt x="3022" y="412"/>
                    <a:pt x="2680" y="0"/>
                    <a:pt x="2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3832075" y="1186300"/>
              <a:ext cx="76050" cy="66050"/>
            </a:xfrm>
            <a:custGeom>
              <a:avLst/>
              <a:gdLst/>
              <a:ahLst/>
              <a:cxnLst/>
              <a:rect l="l" t="t" r="r" b="b"/>
              <a:pathLst>
                <a:path w="3042" h="2642" extrusionOk="0">
                  <a:moveTo>
                    <a:pt x="2203" y="0"/>
                  </a:moveTo>
                  <a:cubicBezTo>
                    <a:pt x="2092" y="0"/>
                    <a:pt x="1974" y="21"/>
                    <a:pt x="1852" y="65"/>
                  </a:cubicBezTo>
                  <a:cubicBezTo>
                    <a:pt x="1288" y="287"/>
                    <a:pt x="706" y="870"/>
                    <a:pt x="363" y="1353"/>
                  </a:cubicBezTo>
                  <a:cubicBezTo>
                    <a:pt x="161" y="1656"/>
                    <a:pt x="0" y="2037"/>
                    <a:pt x="202" y="2340"/>
                  </a:cubicBezTo>
                  <a:cubicBezTo>
                    <a:pt x="322" y="2541"/>
                    <a:pt x="564" y="2641"/>
                    <a:pt x="805" y="2641"/>
                  </a:cubicBezTo>
                  <a:cubicBezTo>
                    <a:pt x="1028" y="2622"/>
                    <a:pt x="1248" y="2541"/>
                    <a:pt x="1450" y="2421"/>
                  </a:cubicBezTo>
                  <a:cubicBezTo>
                    <a:pt x="2034" y="2078"/>
                    <a:pt x="2496" y="1575"/>
                    <a:pt x="2778" y="971"/>
                  </a:cubicBezTo>
                  <a:cubicBezTo>
                    <a:pt x="3041" y="412"/>
                    <a:pt x="2700" y="0"/>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3"/>
          <p:cNvGrpSpPr/>
          <p:nvPr/>
        </p:nvGrpSpPr>
        <p:grpSpPr>
          <a:xfrm rot="192964">
            <a:off x="8086663" y="35290"/>
            <a:ext cx="3490688" cy="1361497"/>
            <a:chOff x="6120023" y="34914"/>
            <a:chExt cx="3490776" cy="1361532"/>
          </a:xfrm>
        </p:grpSpPr>
        <p:sp>
          <p:nvSpPr>
            <p:cNvPr id="508" name="Google Shape;508;p13"/>
            <p:cNvSpPr/>
            <p:nvPr/>
          </p:nvSpPr>
          <p:spPr>
            <a:xfrm rot="407692">
              <a:off x="6477504" y="498564"/>
              <a:ext cx="3126899" cy="293744"/>
            </a:xfrm>
            <a:custGeom>
              <a:avLst/>
              <a:gdLst/>
              <a:ahLst/>
              <a:cxnLst/>
              <a:rect l="l" t="t" r="r" b="b"/>
              <a:pathLst>
                <a:path w="63295" h="5946" extrusionOk="0">
                  <a:moveTo>
                    <a:pt x="50492" y="1"/>
                  </a:moveTo>
                  <a:cubicBezTo>
                    <a:pt x="48526" y="1"/>
                    <a:pt x="46572" y="362"/>
                    <a:pt x="44752" y="768"/>
                  </a:cubicBezTo>
                  <a:cubicBezTo>
                    <a:pt x="43674" y="998"/>
                    <a:pt x="42597" y="1262"/>
                    <a:pt x="41555" y="1510"/>
                  </a:cubicBezTo>
                  <a:cubicBezTo>
                    <a:pt x="37801" y="2409"/>
                    <a:pt x="33922" y="3336"/>
                    <a:pt x="30079" y="3336"/>
                  </a:cubicBezTo>
                  <a:cubicBezTo>
                    <a:pt x="29618" y="3336"/>
                    <a:pt x="29157" y="3322"/>
                    <a:pt x="28698" y="3294"/>
                  </a:cubicBezTo>
                  <a:cubicBezTo>
                    <a:pt x="26491" y="3153"/>
                    <a:pt x="24266" y="2658"/>
                    <a:pt x="22111" y="2181"/>
                  </a:cubicBezTo>
                  <a:cubicBezTo>
                    <a:pt x="20292" y="1792"/>
                    <a:pt x="18420" y="1387"/>
                    <a:pt x="16531" y="1175"/>
                  </a:cubicBezTo>
                  <a:cubicBezTo>
                    <a:pt x="15347" y="1038"/>
                    <a:pt x="14155" y="979"/>
                    <a:pt x="12967" y="979"/>
                  </a:cubicBezTo>
                  <a:cubicBezTo>
                    <a:pt x="8640" y="979"/>
                    <a:pt x="4370" y="1763"/>
                    <a:pt x="795" y="2428"/>
                  </a:cubicBezTo>
                  <a:cubicBezTo>
                    <a:pt x="319" y="2499"/>
                    <a:pt x="1" y="2958"/>
                    <a:pt x="88" y="3435"/>
                  </a:cubicBezTo>
                  <a:cubicBezTo>
                    <a:pt x="169" y="3865"/>
                    <a:pt x="551" y="4152"/>
                    <a:pt x="962" y="4152"/>
                  </a:cubicBezTo>
                  <a:cubicBezTo>
                    <a:pt x="1006" y="4152"/>
                    <a:pt x="1051" y="4149"/>
                    <a:pt x="1096" y="4142"/>
                  </a:cubicBezTo>
                  <a:cubicBezTo>
                    <a:pt x="4617" y="3487"/>
                    <a:pt x="8798" y="2723"/>
                    <a:pt x="12979" y="2723"/>
                  </a:cubicBezTo>
                  <a:cubicBezTo>
                    <a:pt x="14102" y="2723"/>
                    <a:pt x="15225" y="2778"/>
                    <a:pt x="16336" y="2905"/>
                  </a:cubicBezTo>
                  <a:cubicBezTo>
                    <a:pt x="18137" y="3099"/>
                    <a:pt x="19957" y="3506"/>
                    <a:pt x="21740" y="3894"/>
                  </a:cubicBezTo>
                  <a:cubicBezTo>
                    <a:pt x="23948" y="4371"/>
                    <a:pt x="26261" y="4883"/>
                    <a:pt x="28592" y="5025"/>
                  </a:cubicBezTo>
                  <a:cubicBezTo>
                    <a:pt x="29094" y="5056"/>
                    <a:pt x="29595" y="5070"/>
                    <a:pt x="30094" y="5070"/>
                  </a:cubicBezTo>
                  <a:cubicBezTo>
                    <a:pt x="34131" y="5070"/>
                    <a:pt x="38096" y="4116"/>
                    <a:pt x="41961" y="3205"/>
                  </a:cubicBezTo>
                  <a:cubicBezTo>
                    <a:pt x="43003" y="2958"/>
                    <a:pt x="44081" y="2694"/>
                    <a:pt x="45122" y="2463"/>
                  </a:cubicBezTo>
                  <a:cubicBezTo>
                    <a:pt x="47083" y="2034"/>
                    <a:pt x="48755" y="1747"/>
                    <a:pt x="50400" y="1747"/>
                  </a:cubicBezTo>
                  <a:cubicBezTo>
                    <a:pt x="50578" y="1747"/>
                    <a:pt x="50755" y="1750"/>
                    <a:pt x="50933" y="1757"/>
                  </a:cubicBezTo>
                  <a:cubicBezTo>
                    <a:pt x="54959" y="1898"/>
                    <a:pt x="58703" y="3894"/>
                    <a:pt x="61847" y="5819"/>
                  </a:cubicBezTo>
                  <a:cubicBezTo>
                    <a:pt x="61988" y="5905"/>
                    <a:pt x="62144" y="5946"/>
                    <a:pt x="62298" y="5946"/>
                  </a:cubicBezTo>
                  <a:cubicBezTo>
                    <a:pt x="62587" y="5946"/>
                    <a:pt x="62868" y="5801"/>
                    <a:pt x="63029" y="5536"/>
                  </a:cubicBezTo>
                  <a:cubicBezTo>
                    <a:pt x="63295" y="5112"/>
                    <a:pt x="63154" y="4582"/>
                    <a:pt x="62747" y="4335"/>
                  </a:cubicBezTo>
                  <a:cubicBezTo>
                    <a:pt x="60293" y="2816"/>
                    <a:pt x="57467" y="1262"/>
                    <a:pt x="54376" y="504"/>
                  </a:cubicBezTo>
                  <a:cubicBezTo>
                    <a:pt x="53281" y="221"/>
                    <a:pt x="52151" y="44"/>
                    <a:pt x="51003" y="9"/>
                  </a:cubicBezTo>
                  <a:cubicBezTo>
                    <a:pt x="50833" y="4"/>
                    <a:pt x="50663" y="1"/>
                    <a:pt x="50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rot="407692">
              <a:off x="6565432" y="450476"/>
              <a:ext cx="718947" cy="467145"/>
            </a:xfrm>
            <a:custGeom>
              <a:avLst/>
              <a:gdLst/>
              <a:ahLst/>
              <a:cxnLst/>
              <a:rect l="l" t="t" r="r" b="b"/>
              <a:pathLst>
                <a:path w="14553" h="9456" extrusionOk="0">
                  <a:moveTo>
                    <a:pt x="13948" y="1"/>
                  </a:moveTo>
                  <a:cubicBezTo>
                    <a:pt x="13914" y="1"/>
                    <a:pt x="13880" y="4"/>
                    <a:pt x="13846" y="11"/>
                  </a:cubicBezTo>
                  <a:cubicBezTo>
                    <a:pt x="13104" y="187"/>
                    <a:pt x="12416" y="399"/>
                    <a:pt x="11780" y="699"/>
                  </a:cubicBezTo>
                  <a:lnTo>
                    <a:pt x="11286" y="911"/>
                  </a:lnTo>
                  <a:lnTo>
                    <a:pt x="10826" y="1158"/>
                  </a:lnTo>
                  <a:lnTo>
                    <a:pt x="10349" y="1405"/>
                  </a:lnTo>
                  <a:lnTo>
                    <a:pt x="9908" y="1671"/>
                  </a:lnTo>
                  <a:cubicBezTo>
                    <a:pt x="8689" y="2359"/>
                    <a:pt x="7542" y="3136"/>
                    <a:pt x="6428" y="3948"/>
                  </a:cubicBezTo>
                  <a:cubicBezTo>
                    <a:pt x="5316" y="4760"/>
                    <a:pt x="4222" y="5608"/>
                    <a:pt x="3162" y="6491"/>
                  </a:cubicBezTo>
                  <a:cubicBezTo>
                    <a:pt x="2102" y="7357"/>
                    <a:pt x="1060" y="8257"/>
                    <a:pt x="71" y="9211"/>
                  </a:cubicBezTo>
                  <a:cubicBezTo>
                    <a:pt x="0" y="9264"/>
                    <a:pt x="0" y="9352"/>
                    <a:pt x="54" y="9406"/>
                  </a:cubicBezTo>
                  <a:cubicBezTo>
                    <a:pt x="84" y="9436"/>
                    <a:pt x="127" y="9455"/>
                    <a:pt x="168" y="9455"/>
                  </a:cubicBezTo>
                  <a:cubicBezTo>
                    <a:pt x="197" y="9455"/>
                    <a:pt x="225" y="9445"/>
                    <a:pt x="247" y="9423"/>
                  </a:cubicBezTo>
                  <a:cubicBezTo>
                    <a:pt x="1290" y="8540"/>
                    <a:pt x="2367" y="7692"/>
                    <a:pt x="3461" y="6863"/>
                  </a:cubicBezTo>
                  <a:cubicBezTo>
                    <a:pt x="4556" y="6050"/>
                    <a:pt x="5670" y="5255"/>
                    <a:pt x="6817" y="4513"/>
                  </a:cubicBezTo>
                  <a:cubicBezTo>
                    <a:pt x="7966" y="3771"/>
                    <a:pt x="9131" y="3065"/>
                    <a:pt x="10332" y="2448"/>
                  </a:cubicBezTo>
                  <a:cubicBezTo>
                    <a:pt x="11514" y="1829"/>
                    <a:pt x="12769" y="1282"/>
                    <a:pt x="14005" y="1087"/>
                  </a:cubicBezTo>
                  <a:lnTo>
                    <a:pt x="14041" y="1087"/>
                  </a:lnTo>
                  <a:cubicBezTo>
                    <a:pt x="14058" y="1087"/>
                    <a:pt x="14058" y="1070"/>
                    <a:pt x="14076" y="1070"/>
                  </a:cubicBezTo>
                  <a:cubicBezTo>
                    <a:pt x="14358" y="1016"/>
                    <a:pt x="14552" y="717"/>
                    <a:pt x="14481" y="434"/>
                  </a:cubicBezTo>
                  <a:cubicBezTo>
                    <a:pt x="14435" y="170"/>
                    <a:pt x="14197" y="1"/>
                    <a:pt x="13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rot="407692">
              <a:off x="6811817" y="618034"/>
              <a:ext cx="114415" cy="266227"/>
            </a:xfrm>
            <a:custGeom>
              <a:avLst/>
              <a:gdLst/>
              <a:ahLst/>
              <a:cxnLst/>
              <a:rect l="l" t="t" r="r" b="b"/>
              <a:pathLst>
                <a:path w="2316" h="5389" extrusionOk="0">
                  <a:moveTo>
                    <a:pt x="1972" y="1"/>
                  </a:moveTo>
                  <a:cubicBezTo>
                    <a:pt x="1871" y="1"/>
                    <a:pt x="1773" y="55"/>
                    <a:pt x="1715" y="149"/>
                  </a:cubicBezTo>
                  <a:cubicBezTo>
                    <a:pt x="867" y="1757"/>
                    <a:pt x="425" y="3505"/>
                    <a:pt x="19" y="5219"/>
                  </a:cubicBezTo>
                  <a:cubicBezTo>
                    <a:pt x="1" y="5289"/>
                    <a:pt x="36" y="5360"/>
                    <a:pt x="125" y="5377"/>
                  </a:cubicBezTo>
                  <a:cubicBezTo>
                    <a:pt x="141" y="5385"/>
                    <a:pt x="156" y="5388"/>
                    <a:pt x="172" y="5388"/>
                  </a:cubicBezTo>
                  <a:cubicBezTo>
                    <a:pt x="225" y="5388"/>
                    <a:pt x="274" y="5344"/>
                    <a:pt x="302" y="5289"/>
                  </a:cubicBezTo>
                  <a:cubicBezTo>
                    <a:pt x="796" y="3594"/>
                    <a:pt x="1326" y="1915"/>
                    <a:pt x="2226" y="450"/>
                  </a:cubicBezTo>
                  <a:lnTo>
                    <a:pt x="2226" y="432"/>
                  </a:lnTo>
                  <a:cubicBezTo>
                    <a:pt x="2315" y="291"/>
                    <a:pt x="2261" y="114"/>
                    <a:pt x="2120" y="44"/>
                  </a:cubicBezTo>
                  <a:cubicBezTo>
                    <a:pt x="2073" y="14"/>
                    <a:pt x="2022" y="1"/>
                    <a:pt x="1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rot="407692">
              <a:off x="6152335" y="699938"/>
              <a:ext cx="570692" cy="580078"/>
            </a:xfrm>
            <a:custGeom>
              <a:avLst/>
              <a:gdLst/>
              <a:ahLst/>
              <a:cxnLst/>
              <a:rect l="l" t="t" r="r" b="b"/>
              <a:pathLst>
                <a:path w="11552" h="11742" extrusionOk="0">
                  <a:moveTo>
                    <a:pt x="11551" y="0"/>
                  </a:moveTo>
                  <a:lnTo>
                    <a:pt x="11551" y="0"/>
                  </a:lnTo>
                  <a:cubicBezTo>
                    <a:pt x="11551" y="0"/>
                    <a:pt x="6147" y="2844"/>
                    <a:pt x="3498" y="5175"/>
                  </a:cubicBezTo>
                  <a:cubicBezTo>
                    <a:pt x="1485" y="6941"/>
                    <a:pt x="461" y="9925"/>
                    <a:pt x="72" y="11286"/>
                  </a:cubicBezTo>
                  <a:cubicBezTo>
                    <a:pt x="0" y="11531"/>
                    <a:pt x="189" y="11742"/>
                    <a:pt x="415" y="11742"/>
                  </a:cubicBezTo>
                  <a:cubicBezTo>
                    <a:pt x="464" y="11742"/>
                    <a:pt x="516" y="11732"/>
                    <a:pt x="567" y="11710"/>
                  </a:cubicBezTo>
                  <a:cubicBezTo>
                    <a:pt x="1556" y="11250"/>
                    <a:pt x="3587" y="10172"/>
                    <a:pt x="6413" y="8107"/>
                  </a:cubicBezTo>
                  <a:cubicBezTo>
                    <a:pt x="10492" y="5086"/>
                    <a:pt x="11551" y="0"/>
                    <a:pt x="1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rot="407692">
              <a:off x="6157031" y="696914"/>
              <a:ext cx="569704" cy="582400"/>
            </a:xfrm>
            <a:custGeom>
              <a:avLst/>
              <a:gdLst/>
              <a:ahLst/>
              <a:cxnLst/>
              <a:rect l="l" t="t" r="r" b="b"/>
              <a:pathLst>
                <a:path w="11532" h="11789" extrusionOk="0">
                  <a:moveTo>
                    <a:pt x="11480" y="1"/>
                  </a:moveTo>
                  <a:cubicBezTo>
                    <a:pt x="11444" y="1"/>
                    <a:pt x="11426" y="1"/>
                    <a:pt x="11391" y="19"/>
                  </a:cubicBezTo>
                  <a:lnTo>
                    <a:pt x="36" y="11656"/>
                  </a:lnTo>
                  <a:cubicBezTo>
                    <a:pt x="1" y="11692"/>
                    <a:pt x="1" y="11745"/>
                    <a:pt x="36" y="11762"/>
                  </a:cubicBezTo>
                  <a:cubicBezTo>
                    <a:pt x="53" y="11780"/>
                    <a:pt x="75" y="11789"/>
                    <a:pt x="95" y="11789"/>
                  </a:cubicBezTo>
                  <a:cubicBezTo>
                    <a:pt x="115" y="11789"/>
                    <a:pt x="133" y="11780"/>
                    <a:pt x="142" y="11762"/>
                  </a:cubicBezTo>
                  <a:lnTo>
                    <a:pt x="11515" y="125"/>
                  </a:lnTo>
                  <a:cubicBezTo>
                    <a:pt x="11532" y="90"/>
                    <a:pt x="11532" y="54"/>
                    <a:pt x="11515" y="19"/>
                  </a:cubicBezTo>
                  <a:cubicBezTo>
                    <a:pt x="11497" y="1"/>
                    <a:pt x="11480" y="1"/>
                    <a:pt x="1148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rot="407692">
              <a:off x="6181130" y="1097699"/>
              <a:ext cx="124789" cy="87293"/>
            </a:xfrm>
            <a:custGeom>
              <a:avLst/>
              <a:gdLst/>
              <a:ahLst/>
              <a:cxnLst/>
              <a:rect l="l" t="t" r="r" b="b"/>
              <a:pathLst>
                <a:path w="2526" h="1767" extrusionOk="0">
                  <a:moveTo>
                    <a:pt x="88" y="0"/>
                  </a:moveTo>
                  <a:cubicBezTo>
                    <a:pt x="36" y="0"/>
                    <a:pt x="1" y="36"/>
                    <a:pt x="1" y="88"/>
                  </a:cubicBezTo>
                  <a:cubicBezTo>
                    <a:pt x="1" y="123"/>
                    <a:pt x="36" y="159"/>
                    <a:pt x="88" y="159"/>
                  </a:cubicBezTo>
                  <a:lnTo>
                    <a:pt x="2120" y="159"/>
                  </a:lnTo>
                  <a:lnTo>
                    <a:pt x="2367" y="1713"/>
                  </a:lnTo>
                  <a:cubicBezTo>
                    <a:pt x="2367" y="1748"/>
                    <a:pt x="2402" y="1766"/>
                    <a:pt x="2455" y="1766"/>
                  </a:cubicBezTo>
                  <a:cubicBezTo>
                    <a:pt x="2490" y="1766"/>
                    <a:pt x="2525" y="1731"/>
                    <a:pt x="2508" y="1677"/>
                  </a:cubicBezTo>
                  <a:lnTo>
                    <a:pt x="2261" y="71"/>
                  </a:lnTo>
                  <a:cubicBezTo>
                    <a:pt x="2261" y="36"/>
                    <a:pt x="2226" y="17"/>
                    <a:pt x="220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rot="407692">
              <a:off x="6274814" y="984293"/>
              <a:ext cx="185010" cy="116391"/>
            </a:xfrm>
            <a:custGeom>
              <a:avLst/>
              <a:gdLst/>
              <a:ahLst/>
              <a:cxnLst/>
              <a:rect l="l" t="t" r="r" b="b"/>
              <a:pathLst>
                <a:path w="3745" h="2356" extrusionOk="0">
                  <a:moveTo>
                    <a:pt x="89" y="0"/>
                  </a:moveTo>
                  <a:cubicBezTo>
                    <a:pt x="54" y="0"/>
                    <a:pt x="19" y="35"/>
                    <a:pt x="0" y="71"/>
                  </a:cubicBezTo>
                  <a:cubicBezTo>
                    <a:pt x="0" y="123"/>
                    <a:pt x="36" y="141"/>
                    <a:pt x="89" y="158"/>
                  </a:cubicBezTo>
                  <a:lnTo>
                    <a:pt x="2896" y="229"/>
                  </a:lnTo>
                  <a:lnTo>
                    <a:pt x="3586" y="2296"/>
                  </a:lnTo>
                  <a:cubicBezTo>
                    <a:pt x="3599" y="2335"/>
                    <a:pt x="3632" y="2355"/>
                    <a:pt x="3663" y="2355"/>
                  </a:cubicBezTo>
                  <a:cubicBezTo>
                    <a:pt x="3673" y="2355"/>
                    <a:pt x="3683" y="2353"/>
                    <a:pt x="3692" y="2348"/>
                  </a:cubicBezTo>
                  <a:cubicBezTo>
                    <a:pt x="3727" y="2331"/>
                    <a:pt x="3744" y="2296"/>
                    <a:pt x="3744" y="2261"/>
                  </a:cubicBezTo>
                  <a:lnTo>
                    <a:pt x="3038" y="141"/>
                  </a:lnTo>
                  <a:cubicBezTo>
                    <a:pt x="3021" y="106"/>
                    <a:pt x="3002" y="88"/>
                    <a:pt x="2985" y="88"/>
                  </a:cubicBezTo>
                  <a:lnTo>
                    <a:pt x="2967" y="88"/>
                  </a:lnTo>
                  <a:lnTo>
                    <a:pt x="89"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rot="407692">
              <a:off x="6415267" y="889820"/>
              <a:ext cx="162335" cy="128544"/>
            </a:xfrm>
            <a:custGeom>
              <a:avLst/>
              <a:gdLst/>
              <a:ahLst/>
              <a:cxnLst/>
              <a:rect l="l" t="t" r="r" b="b"/>
              <a:pathLst>
                <a:path w="3286" h="2602" extrusionOk="0">
                  <a:moveTo>
                    <a:pt x="90" y="1"/>
                  </a:moveTo>
                  <a:cubicBezTo>
                    <a:pt x="36" y="1"/>
                    <a:pt x="1" y="36"/>
                    <a:pt x="1" y="71"/>
                  </a:cubicBezTo>
                  <a:cubicBezTo>
                    <a:pt x="1" y="107"/>
                    <a:pt x="36" y="142"/>
                    <a:pt x="72" y="160"/>
                  </a:cubicBezTo>
                  <a:lnTo>
                    <a:pt x="2527" y="266"/>
                  </a:lnTo>
                  <a:lnTo>
                    <a:pt x="3127" y="2544"/>
                  </a:lnTo>
                  <a:cubicBezTo>
                    <a:pt x="3127" y="2573"/>
                    <a:pt x="3163" y="2602"/>
                    <a:pt x="3195" y="2602"/>
                  </a:cubicBezTo>
                  <a:cubicBezTo>
                    <a:pt x="3202" y="2602"/>
                    <a:pt x="3209" y="2601"/>
                    <a:pt x="3215" y="2598"/>
                  </a:cubicBezTo>
                  <a:cubicBezTo>
                    <a:pt x="3250" y="2598"/>
                    <a:pt x="3286" y="2544"/>
                    <a:pt x="3269" y="2509"/>
                  </a:cubicBezTo>
                  <a:lnTo>
                    <a:pt x="2668" y="160"/>
                  </a:lnTo>
                  <a:cubicBezTo>
                    <a:pt x="2650" y="142"/>
                    <a:pt x="2633" y="125"/>
                    <a:pt x="2598" y="107"/>
                  </a:cubicBezTo>
                  <a:lnTo>
                    <a:pt x="90"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rot="407692">
              <a:off x="6559740" y="815660"/>
              <a:ext cx="104732" cy="105671"/>
            </a:xfrm>
            <a:custGeom>
              <a:avLst/>
              <a:gdLst/>
              <a:ahLst/>
              <a:cxnLst/>
              <a:rect l="l" t="t" r="r" b="b"/>
              <a:pathLst>
                <a:path w="2120" h="2139" extrusionOk="0">
                  <a:moveTo>
                    <a:pt x="88" y="1"/>
                  </a:moveTo>
                  <a:cubicBezTo>
                    <a:pt x="36" y="1"/>
                    <a:pt x="1" y="36"/>
                    <a:pt x="1" y="90"/>
                  </a:cubicBezTo>
                  <a:cubicBezTo>
                    <a:pt x="1" y="125"/>
                    <a:pt x="36" y="160"/>
                    <a:pt x="88" y="160"/>
                  </a:cubicBezTo>
                  <a:lnTo>
                    <a:pt x="1536" y="177"/>
                  </a:lnTo>
                  <a:lnTo>
                    <a:pt x="1960" y="2085"/>
                  </a:lnTo>
                  <a:cubicBezTo>
                    <a:pt x="1960" y="2120"/>
                    <a:pt x="2014" y="2138"/>
                    <a:pt x="2049" y="2138"/>
                  </a:cubicBezTo>
                  <a:cubicBezTo>
                    <a:pt x="2085" y="2120"/>
                    <a:pt x="2120" y="2085"/>
                    <a:pt x="2101" y="2049"/>
                  </a:cubicBezTo>
                  <a:lnTo>
                    <a:pt x="1678" y="90"/>
                  </a:lnTo>
                  <a:cubicBezTo>
                    <a:pt x="1678" y="55"/>
                    <a:pt x="1642" y="36"/>
                    <a:pt x="1625" y="19"/>
                  </a:cubicBezTo>
                  <a:lnTo>
                    <a:pt x="1607" y="19"/>
                  </a:lnTo>
                  <a:lnTo>
                    <a:pt x="88"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rot="407692">
              <a:off x="6680758" y="812218"/>
              <a:ext cx="191136" cy="549054"/>
            </a:xfrm>
            <a:custGeom>
              <a:avLst/>
              <a:gdLst/>
              <a:ahLst/>
              <a:cxnLst/>
              <a:rect l="l" t="t" r="r" b="b"/>
              <a:pathLst>
                <a:path w="3869" h="11114" extrusionOk="0">
                  <a:moveTo>
                    <a:pt x="2155" y="0"/>
                  </a:moveTo>
                  <a:cubicBezTo>
                    <a:pt x="2155" y="0"/>
                    <a:pt x="601" y="3869"/>
                    <a:pt x="266" y="6270"/>
                  </a:cubicBezTo>
                  <a:cubicBezTo>
                    <a:pt x="0" y="8072"/>
                    <a:pt x="777" y="10085"/>
                    <a:pt x="1184" y="10968"/>
                  </a:cubicBezTo>
                  <a:cubicBezTo>
                    <a:pt x="1228" y="11065"/>
                    <a:pt x="1316" y="11113"/>
                    <a:pt x="1405" y="11113"/>
                  </a:cubicBezTo>
                  <a:cubicBezTo>
                    <a:pt x="1493" y="11113"/>
                    <a:pt x="1581" y="11065"/>
                    <a:pt x="1625" y="10968"/>
                  </a:cubicBezTo>
                  <a:cubicBezTo>
                    <a:pt x="1926" y="10279"/>
                    <a:pt x="2526" y="8813"/>
                    <a:pt x="3073" y="6482"/>
                  </a:cubicBezTo>
                  <a:cubicBezTo>
                    <a:pt x="3868" y="3127"/>
                    <a:pt x="2155" y="0"/>
                    <a:pt x="2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rot="407692">
              <a:off x="6747172" y="808724"/>
              <a:ext cx="42832" cy="553154"/>
            </a:xfrm>
            <a:custGeom>
              <a:avLst/>
              <a:gdLst/>
              <a:ahLst/>
              <a:cxnLst/>
              <a:rect l="l" t="t" r="r" b="b"/>
              <a:pathLst>
                <a:path w="867" h="11197" extrusionOk="0">
                  <a:moveTo>
                    <a:pt x="831" y="0"/>
                  </a:moveTo>
                  <a:cubicBezTo>
                    <a:pt x="796" y="0"/>
                    <a:pt x="777" y="17"/>
                    <a:pt x="760" y="52"/>
                  </a:cubicBezTo>
                  <a:lnTo>
                    <a:pt x="0" y="11143"/>
                  </a:lnTo>
                  <a:cubicBezTo>
                    <a:pt x="0" y="11178"/>
                    <a:pt x="19" y="11197"/>
                    <a:pt x="54" y="11197"/>
                  </a:cubicBezTo>
                  <a:cubicBezTo>
                    <a:pt x="71" y="11197"/>
                    <a:pt x="106" y="11178"/>
                    <a:pt x="106" y="11143"/>
                  </a:cubicBezTo>
                  <a:lnTo>
                    <a:pt x="866" y="52"/>
                  </a:lnTo>
                  <a:cubicBezTo>
                    <a:pt x="866" y="35"/>
                    <a:pt x="848" y="0"/>
                    <a:pt x="83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rot="407692">
              <a:off x="6684718" y="1209704"/>
              <a:ext cx="101225" cy="51378"/>
            </a:xfrm>
            <a:custGeom>
              <a:avLst/>
              <a:gdLst/>
              <a:ahLst/>
              <a:cxnLst/>
              <a:rect l="l" t="t" r="r" b="b"/>
              <a:pathLst>
                <a:path w="2049" h="1040" extrusionOk="0">
                  <a:moveTo>
                    <a:pt x="1166" y="1"/>
                  </a:moveTo>
                  <a:cubicBezTo>
                    <a:pt x="1148" y="1"/>
                    <a:pt x="1131" y="1"/>
                    <a:pt x="1112" y="19"/>
                  </a:cubicBezTo>
                  <a:lnTo>
                    <a:pt x="17" y="955"/>
                  </a:lnTo>
                  <a:cubicBezTo>
                    <a:pt x="0" y="973"/>
                    <a:pt x="0" y="1008"/>
                    <a:pt x="17" y="1025"/>
                  </a:cubicBezTo>
                  <a:cubicBezTo>
                    <a:pt x="27" y="1034"/>
                    <a:pt x="40" y="1039"/>
                    <a:pt x="53" y="1039"/>
                  </a:cubicBezTo>
                  <a:cubicBezTo>
                    <a:pt x="66" y="1039"/>
                    <a:pt x="80" y="1034"/>
                    <a:pt x="88" y="1025"/>
                  </a:cubicBezTo>
                  <a:lnTo>
                    <a:pt x="1148" y="125"/>
                  </a:lnTo>
                  <a:lnTo>
                    <a:pt x="1960" y="832"/>
                  </a:lnTo>
                  <a:cubicBezTo>
                    <a:pt x="1967" y="839"/>
                    <a:pt x="1978" y="843"/>
                    <a:pt x="1989" y="843"/>
                  </a:cubicBezTo>
                  <a:cubicBezTo>
                    <a:pt x="2004" y="843"/>
                    <a:pt x="2021" y="834"/>
                    <a:pt x="2031" y="813"/>
                  </a:cubicBezTo>
                  <a:cubicBezTo>
                    <a:pt x="2049" y="796"/>
                    <a:pt x="2049" y="761"/>
                    <a:pt x="2031" y="743"/>
                  </a:cubicBezTo>
                  <a:lnTo>
                    <a:pt x="1183" y="19"/>
                  </a:lnTo>
                  <a:cubicBezTo>
                    <a:pt x="1166" y="19"/>
                    <a:pt x="1166" y="1"/>
                    <a:pt x="116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rot="407692">
              <a:off x="6682754" y="1094515"/>
              <a:ext cx="146625" cy="66050"/>
            </a:xfrm>
            <a:custGeom>
              <a:avLst/>
              <a:gdLst/>
              <a:ahLst/>
              <a:cxnLst/>
              <a:rect l="l" t="t" r="r" b="b"/>
              <a:pathLst>
                <a:path w="2968" h="1337" extrusionOk="0">
                  <a:moveTo>
                    <a:pt x="1573" y="1"/>
                  </a:moveTo>
                  <a:lnTo>
                    <a:pt x="36" y="1237"/>
                  </a:lnTo>
                  <a:cubicBezTo>
                    <a:pt x="19" y="1255"/>
                    <a:pt x="0" y="1290"/>
                    <a:pt x="19" y="1307"/>
                  </a:cubicBezTo>
                  <a:cubicBezTo>
                    <a:pt x="29" y="1328"/>
                    <a:pt x="45" y="1337"/>
                    <a:pt x="61" y="1337"/>
                  </a:cubicBezTo>
                  <a:cubicBezTo>
                    <a:pt x="72" y="1337"/>
                    <a:pt x="82" y="1333"/>
                    <a:pt x="89" y="1326"/>
                  </a:cubicBezTo>
                  <a:lnTo>
                    <a:pt x="1608" y="107"/>
                  </a:lnTo>
                  <a:lnTo>
                    <a:pt x="2880" y="884"/>
                  </a:lnTo>
                  <a:cubicBezTo>
                    <a:pt x="2887" y="891"/>
                    <a:pt x="2897" y="896"/>
                    <a:pt x="2908" y="896"/>
                  </a:cubicBezTo>
                  <a:cubicBezTo>
                    <a:pt x="2923" y="896"/>
                    <a:pt x="2940" y="887"/>
                    <a:pt x="2950" y="867"/>
                  </a:cubicBezTo>
                  <a:cubicBezTo>
                    <a:pt x="2967" y="848"/>
                    <a:pt x="2950" y="813"/>
                    <a:pt x="2932" y="796"/>
                  </a:cubicBezTo>
                  <a:lnTo>
                    <a:pt x="1625"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rot="407692">
              <a:off x="6714809" y="991620"/>
              <a:ext cx="139659" cy="57405"/>
            </a:xfrm>
            <a:custGeom>
              <a:avLst/>
              <a:gdLst/>
              <a:ahLst/>
              <a:cxnLst/>
              <a:rect l="l" t="t" r="r" b="b"/>
              <a:pathLst>
                <a:path w="2827" h="1162" extrusionOk="0">
                  <a:moveTo>
                    <a:pt x="1432" y="0"/>
                  </a:moveTo>
                  <a:cubicBezTo>
                    <a:pt x="1414" y="0"/>
                    <a:pt x="1397" y="0"/>
                    <a:pt x="1378" y="17"/>
                  </a:cubicBezTo>
                  <a:lnTo>
                    <a:pt x="19" y="1060"/>
                  </a:lnTo>
                  <a:cubicBezTo>
                    <a:pt x="1" y="1095"/>
                    <a:pt x="1" y="1112"/>
                    <a:pt x="19" y="1148"/>
                  </a:cubicBezTo>
                  <a:cubicBezTo>
                    <a:pt x="28" y="1157"/>
                    <a:pt x="41" y="1161"/>
                    <a:pt x="54" y="1161"/>
                  </a:cubicBezTo>
                  <a:cubicBezTo>
                    <a:pt x="67" y="1161"/>
                    <a:pt x="81" y="1157"/>
                    <a:pt x="90" y="1148"/>
                  </a:cubicBezTo>
                  <a:lnTo>
                    <a:pt x="1414" y="123"/>
                  </a:lnTo>
                  <a:lnTo>
                    <a:pt x="2739" y="1042"/>
                  </a:lnTo>
                  <a:cubicBezTo>
                    <a:pt x="2747" y="1051"/>
                    <a:pt x="2761" y="1055"/>
                    <a:pt x="2774" y="1055"/>
                  </a:cubicBezTo>
                  <a:cubicBezTo>
                    <a:pt x="2787" y="1055"/>
                    <a:pt x="2800" y="1051"/>
                    <a:pt x="2810" y="1042"/>
                  </a:cubicBezTo>
                  <a:cubicBezTo>
                    <a:pt x="2827" y="1006"/>
                    <a:pt x="2827" y="989"/>
                    <a:pt x="2791" y="971"/>
                  </a:cubicBezTo>
                  <a:lnTo>
                    <a:pt x="1449" y="17"/>
                  </a:lnTo>
                  <a:cubicBezTo>
                    <a:pt x="1432" y="17"/>
                    <a:pt x="1432" y="0"/>
                    <a:pt x="143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rot="407692">
              <a:off x="6756839" y="908921"/>
              <a:ext cx="99496" cy="46043"/>
            </a:xfrm>
            <a:custGeom>
              <a:avLst/>
              <a:gdLst/>
              <a:ahLst/>
              <a:cxnLst/>
              <a:rect l="l" t="t" r="r" b="b"/>
              <a:pathLst>
                <a:path w="2014" h="932" extrusionOk="0">
                  <a:moveTo>
                    <a:pt x="813" y="1"/>
                  </a:moveTo>
                  <a:lnTo>
                    <a:pt x="19" y="672"/>
                  </a:lnTo>
                  <a:cubicBezTo>
                    <a:pt x="1" y="690"/>
                    <a:pt x="1" y="725"/>
                    <a:pt x="19" y="742"/>
                  </a:cubicBezTo>
                  <a:cubicBezTo>
                    <a:pt x="28" y="752"/>
                    <a:pt x="41" y="756"/>
                    <a:pt x="54" y="756"/>
                  </a:cubicBezTo>
                  <a:cubicBezTo>
                    <a:pt x="67" y="756"/>
                    <a:pt x="81" y="752"/>
                    <a:pt x="90" y="742"/>
                  </a:cubicBezTo>
                  <a:lnTo>
                    <a:pt x="848" y="107"/>
                  </a:lnTo>
                  <a:lnTo>
                    <a:pt x="1908" y="919"/>
                  </a:lnTo>
                  <a:cubicBezTo>
                    <a:pt x="1923" y="927"/>
                    <a:pt x="1938" y="931"/>
                    <a:pt x="1951" y="931"/>
                  </a:cubicBezTo>
                  <a:cubicBezTo>
                    <a:pt x="1970" y="931"/>
                    <a:pt x="1986" y="923"/>
                    <a:pt x="1997" y="902"/>
                  </a:cubicBezTo>
                  <a:cubicBezTo>
                    <a:pt x="2014" y="884"/>
                    <a:pt x="1997" y="848"/>
                    <a:pt x="1979" y="831"/>
                  </a:cubicBezTo>
                  <a:lnTo>
                    <a:pt x="884"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rot="1622924">
              <a:off x="8295953" y="456392"/>
              <a:ext cx="663949" cy="641768"/>
            </a:xfrm>
            <a:custGeom>
              <a:avLst/>
              <a:gdLst/>
              <a:ahLst/>
              <a:cxnLst/>
              <a:rect l="l" t="t" r="r" b="b"/>
              <a:pathLst>
                <a:path w="13440" h="12991" extrusionOk="0">
                  <a:moveTo>
                    <a:pt x="12954" y="0"/>
                  </a:moveTo>
                  <a:cubicBezTo>
                    <a:pt x="12910" y="0"/>
                    <a:pt x="12866" y="7"/>
                    <a:pt x="12822" y="20"/>
                  </a:cubicBezTo>
                  <a:cubicBezTo>
                    <a:pt x="11320" y="479"/>
                    <a:pt x="9907" y="1186"/>
                    <a:pt x="8601" y="2050"/>
                  </a:cubicBezTo>
                  <a:cubicBezTo>
                    <a:pt x="7312" y="2916"/>
                    <a:pt x="6128" y="3941"/>
                    <a:pt x="5069" y="5088"/>
                  </a:cubicBezTo>
                  <a:cubicBezTo>
                    <a:pt x="2968" y="7348"/>
                    <a:pt x="1360" y="10016"/>
                    <a:pt x="36" y="12788"/>
                  </a:cubicBezTo>
                  <a:cubicBezTo>
                    <a:pt x="1" y="12858"/>
                    <a:pt x="36" y="12929"/>
                    <a:pt x="107" y="12964"/>
                  </a:cubicBezTo>
                  <a:cubicBezTo>
                    <a:pt x="130" y="12982"/>
                    <a:pt x="156" y="12990"/>
                    <a:pt x="181" y="12990"/>
                  </a:cubicBezTo>
                  <a:cubicBezTo>
                    <a:pt x="230" y="12990"/>
                    <a:pt x="277" y="12959"/>
                    <a:pt x="300" y="12912"/>
                  </a:cubicBezTo>
                  <a:cubicBezTo>
                    <a:pt x="1696" y="10209"/>
                    <a:pt x="3373" y="7631"/>
                    <a:pt x="5492" y="5495"/>
                  </a:cubicBezTo>
                  <a:cubicBezTo>
                    <a:pt x="7612" y="3357"/>
                    <a:pt x="10208" y="1662"/>
                    <a:pt x="13069" y="868"/>
                  </a:cubicBezTo>
                  <a:lnTo>
                    <a:pt x="13086" y="868"/>
                  </a:lnTo>
                  <a:cubicBezTo>
                    <a:pt x="13317" y="779"/>
                    <a:pt x="13439" y="531"/>
                    <a:pt x="13369" y="303"/>
                  </a:cubicBezTo>
                  <a:cubicBezTo>
                    <a:pt x="13312" y="116"/>
                    <a:pt x="13139" y="0"/>
                    <a:pt x="12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rot="1622924">
              <a:off x="8432302" y="694492"/>
              <a:ext cx="37545" cy="263653"/>
            </a:xfrm>
            <a:custGeom>
              <a:avLst/>
              <a:gdLst/>
              <a:ahLst/>
              <a:cxnLst/>
              <a:rect l="l" t="t" r="r" b="b"/>
              <a:pathLst>
                <a:path w="760" h="5337" extrusionOk="0">
                  <a:moveTo>
                    <a:pt x="554" y="0"/>
                  </a:moveTo>
                  <a:cubicBezTo>
                    <a:pt x="477" y="0"/>
                    <a:pt x="404" y="65"/>
                    <a:pt x="389" y="145"/>
                  </a:cubicBezTo>
                  <a:cubicBezTo>
                    <a:pt x="88" y="1840"/>
                    <a:pt x="0" y="3571"/>
                    <a:pt x="71" y="5283"/>
                  </a:cubicBezTo>
                  <a:cubicBezTo>
                    <a:pt x="88" y="5318"/>
                    <a:pt x="106" y="5337"/>
                    <a:pt x="142" y="5337"/>
                  </a:cubicBezTo>
                  <a:cubicBezTo>
                    <a:pt x="194" y="5337"/>
                    <a:pt x="212" y="5318"/>
                    <a:pt x="212" y="5266"/>
                  </a:cubicBezTo>
                  <a:cubicBezTo>
                    <a:pt x="212" y="3571"/>
                    <a:pt x="389" y="1875"/>
                    <a:pt x="742" y="215"/>
                  </a:cubicBezTo>
                  <a:cubicBezTo>
                    <a:pt x="759" y="109"/>
                    <a:pt x="688" y="20"/>
                    <a:pt x="583" y="3"/>
                  </a:cubicBezTo>
                  <a:cubicBezTo>
                    <a:pt x="573" y="1"/>
                    <a:pt x="564" y="0"/>
                    <a:pt x="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rot="1622924">
              <a:off x="7861784" y="705919"/>
              <a:ext cx="359491" cy="630307"/>
            </a:xfrm>
            <a:custGeom>
              <a:avLst/>
              <a:gdLst/>
              <a:ahLst/>
              <a:cxnLst/>
              <a:rect l="l" t="t" r="r" b="b"/>
              <a:pathLst>
                <a:path w="7277" h="12759" extrusionOk="0">
                  <a:moveTo>
                    <a:pt x="6888" y="1"/>
                  </a:moveTo>
                  <a:lnTo>
                    <a:pt x="6888" y="1"/>
                  </a:lnTo>
                  <a:cubicBezTo>
                    <a:pt x="6888" y="1"/>
                    <a:pt x="3038" y="3762"/>
                    <a:pt x="1378" y="6411"/>
                  </a:cubicBezTo>
                  <a:cubicBezTo>
                    <a:pt x="125" y="8407"/>
                    <a:pt x="1" y="11197"/>
                    <a:pt x="19" y="12450"/>
                  </a:cubicBezTo>
                  <a:cubicBezTo>
                    <a:pt x="19" y="12635"/>
                    <a:pt x="172" y="12759"/>
                    <a:pt x="337" y="12759"/>
                  </a:cubicBezTo>
                  <a:cubicBezTo>
                    <a:pt x="409" y="12759"/>
                    <a:pt x="484" y="12735"/>
                    <a:pt x="549" y="12681"/>
                  </a:cubicBezTo>
                  <a:cubicBezTo>
                    <a:pt x="1273" y="12045"/>
                    <a:pt x="2721" y="10614"/>
                    <a:pt x="4593" y="8141"/>
                  </a:cubicBezTo>
                  <a:cubicBezTo>
                    <a:pt x="7277" y="4574"/>
                    <a:pt x="6888" y="1"/>
                    <a:pt x="6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rot="1622924">
              <a:off x="7868834" y="700555"/>
              <a:ext cx="338545" cy="635544"/>
            </a:xfrm>
            <a:custGeom>
              <a:avLst/>
              <a:gdLst/>
              <a:ahLst/>
              <a:cxnLst/>
              <a:rect l="l" t="t" r="r" b="b"/>
              <a:pathLst>
                <a:path w="6853" h="12865" extrusionOk="0">
                  <a:moveTo>
                    <a:pt x="6782" y="1"/>
                  </a:moveTo>
                  <a:cubicBezTo>
                    <a:pt x="6763" y="1"/>
                    <a:pt x="6728" y="18"/>
                    <a:pt x="6711" y="36"/>
                  </a:cubicBezTo>
                  <a:lnTo>
                    <a:pt x="17" y="12769"/>
                  </a:lnTo>
                  <a:cubicBezTo>
                    <a:pt x="0" y="12787"/>
                    <a:pt x="17" y="12839"/>
                    <a:pt x="53" y="12858"/>
                  </a:cubicBezTo>
                  <a:cubicBezTo>
                    <a:pt x="62" y="12862"/>
                    <a:pt x="71" y="12864"/>
                    <a:pt x="80" y="12864"/>
                  </a:cubicBezTo>
                  <a:cubicBezTo>
                    <a:pt x="106" y="12864"/>
                    <a:pt x="128" y="12848"/>
                    <a:pt x="142" y="12822"/>
                  </a:cubicBezTo>
                  <a:lnTo>
                    <a:pt x="6834" y="107"/>
                  </a:lnTo>
                  <a:cubicBezTo>
                    <a:pt x="6852" y="72"/>
                    <a:pt x="6834" y="36"/>
                    <a:pt x="6799" y="18"/>
                  </a:cubicBezTo>
                  <a:cubicBezTo>
                    <a:pt x="6799" y="1"/>
                    <a:pt x="6782" y="1"/>
                    <a:pt x="678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rot="1622924">
              <a:off x="7796527" y="1094990"/>
              <a:ext cx="126565" cy="71088"/>
            </a:xfrm>
            <a:custGeom>
              <a:avLst/>
              <a:gdLst/>
              <a:ahLst/>
              <a:cxnLst/>
              <a:rect l="l" t="t" r="r" b="b"/>
              <a:pathLst>
                <a:path w="2562" h="1439" extrusionOk="0">
                  <a:moveTo>
                    <a:pt x="1838" y="1"/>
                  </a:moveTo>
                  <a:lnTo>
                    <a:pt x="53" y="531"/>
                  </a:lnTo>
                  <a:cubicBezTo>
                    <a:pt x="18" y="549"/>
                    <a:pt x="1" y="584"/>
                    <a:pt x="18" y="620"/>
                  </a:cubicBezTo>
                  <a:cubicBezTo>
                    <a:pt x="18" y="646"/>
                    <a:pt x="47" y="662"/>
                    <a:pt x="76" y="662"/>
                  </a:cubicBezTo>
                  <a:cubicBezTo>
                    <a:pt x="87" y="662"/>
                    <a:pt x="98" y="659"/>
                    <a:pt x="107" y="655"/>
                  </a:cubicBezTo>
                  <a:lnTo>
                    <a:pt x="1819" y="142"/>
                  </a:lnTo>
                  <a:lnTo>
                    <a:pt x="2420" y="1397"/>
                  </a:lnTo>
                  <a:cubicBezTo>
                    <a:pt x="2433" y="1423"/>
                    <a:pt x="2456" y="1439"/>
                    <a:pt x="2481" y="1439"/>
                  </a:cubicBezTo>
                  <a:cubicBezTo>
                    <a:pt x="2490" y="1439"/>
                    <a:pt x="2499" y="1437"/>
                    <a:pt x="2509" y="1432"/>
                  </a:cubicBezTo>
                  <a:cubicBezTo>
                    <a:pt x="2544" y="1414"/>
                    <a:pt x="2561" y="1378"/>
                    <a:pt x="2544" y="1343"/>
                  </a:cubicBezTo>
                  <a:lnTo>
                    <a:pt x="1925" y="36"/>
                  </a:lnTo>
                  <a:cubicBezTo>
                    <a:pt x="1908" y="19"/>
                    <a:pt x="1890" y="1"/>
                    <a:pt x="187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rot="1622924">
              <a:off x="7883781" y="1003885"/>
              <a:ext cx="185007" cy="86798"/>
            </a:xfrm>
            <a:custGeom>
              <a:avLst/>
              <a:gdLst/>
              <a:ahLst/>
              <a:cxnLst/>
              <a:rect l="l" t="t" r="r" b="b"/>
              <a:pathLst>
                <a:path w="3745" h="1757" extrusionOk="0">
                  <a:moveTo>
                    <a:pt x="2537" y="0"/>
                  </a:moveTo>
                  <a:cubicBezTo>
                    <a:pt x="2530" y="0"/>
                    <a:pt x="2525" y="5"/>
                    <a:pt x="2525" y="13"/>
                  </a:cubicBezTo>
                  <a:lnTo>
                    <a:pt x="71" y="667"/>
                  </a:lnTo>
                  <a:cubicBezTo>
                    <a:pt x="36" y="667"/>
                    <a:pt x="1" y="703"/>
                    <a:pt x="18" y="738"/>
                  </a:cubicBezTo>
                  <a:cubicBezTo>
                    <a:pt x="18" y="767"/>
                    <a:pt x="53" y="795"/>
                    <a:pt x="85" y="795"/>
                  </a:cubicBezTo>
                  <a:cubicBezTo>
                    <a:pt x="93" y="795"/>
                    <a:pt x="100" y="794"/>
                    <a:pt x="107" y="790"/>
                  </a:cubicBezTo>
                  <a:lnTo>
                    <a:pt x="2508" y="154"/>
                  </a:lnTo>
                  <a:lnTo>
                    <a:pt x="3620" y="1727"/>
                  </a:lnTo>
                  <a:cubicBezTo>
                    <a:pt x="3631" y="1747"/>
                    <a:pt x="3647" y="1756"/>
                    <a:pt x="3666" y="1756"/>
                  </a:cubicBezTo>
                  <a:cubicBezTo>
                    <a:pt x="3680" y="1756"/>
                    <a:pt x="3695" y="1752"/>
                    <a:pt x="3709" y="1744"/>
                  </a:cubicBezTo>
                  <a:cubicBezTo>
                    <a:pt x="3745" y="1727"/>
                    <a:pt x="3745" y="1692"/>
                    <a:pt x="3726" y="1656"/>
                  </a:cubicBezTo>
                  <a:lnTo>
                    <a:pt x="2596" y="32"/>
                  </a:lnTo>
                  <a:cubicBezTo>
                    <a:pt x="2579" y="13"/>
                    <a:pt x="2561" y="13"/>
                    <a:pt x="2561" y="13"/>
                  </a:cubicBezTo>
                  <a:cubicBezTo>
                    <a:pt x="2552" y="5"/>
                    <a:pt x="2543" y="0"/>
                    <a:pt x="253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rot="1622924">
              <a:off x="8009408" y="930973"/>
              <a:ext cx="168408" cy="97221"/>
            </a:xfrm>
            <a:custGeom>
              <a:avLst/>
              <a:gdLst/>
              <a:ahLst/>
              <a:cxnLst/>
              <a:rect l="l" t="t" r="r" b="b"/>
              <a:pathLst>
                <a:path w="3409" h="1968" extrusionOk="0">
                  <a:moveTo>
                    <a:pt x="2208" y="0"/>
                  </a:moveTo>
                  <a:lnTo>
                    <a:pt x="53" y="547"/>
                  </a:lnTo>
                  <a:cubicBezTo>
                    <a:pt x="18" y="547"/>
                    <a:pt x="1" y="583"/>
                    <a:pt x="18" y="618"/>
                  </a:cubicBezTo>
                  <a:cubicBezTo>
                    <a:pt x="18" y="653"/>
                    <a:pt x="53" y="672"/>
                    <a:pt x="88" y="672"/>
                  </a:cubicBezTo>
                  <a:lnTo>
                    <a:pt x="2191" y="142"/>
                  </a:lnTo>
                  <a:lnTo>
                    <a:pt x="3267" y="1925"/>
                  </a:lnTo>
                  <a:cubicBezTo>
                    <a:pt x="3281" y="1950"/>
                    <a:pt x="3312" y="1967"/>
                    <a:pt x="3342" y="1967"/>
                  </a:cubicBezTo>
                  <a:cubicBezTo>
                    <a:pt x="3353" y="1967"/>
                    <a:pt x="3364" y="1965"/>
                    <a:pt x="3373" y="1960"/>
                  </a:cubicBezTo>
                  <a:cubicBezTo>
                    <a:pt x="3392" y="1943"/>
                    <a:pt x="3408" y="1889"/>
                    <a:pt x="3392" y="1854"/>
                  </a:cubicBezTo>
                  <a:lnTo>
                    <a:pt x="2278" y="36"/>
                  </a:lnTo>
                  <a:cubicBezTo>
                    <a:pt x="2278" y="17"/>
                    <a:pt x="2261" y="0"/>
                    <a:pt x="224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rot="1622924">
              <a:off x="8141994" y="873075"/>
              <a:ext cx="113474" cy="83290"/>
            </a:xfrm>
            <a:custGeom>
              <a:avLst/>
              <a:gdLst/>
              <a:ahLst/>
              <a:cxnLst/>
              <a:rect l="l" t="t" r="r" b="b"/>
              <a:pathLst>
                <a:path w="2297" h="1686" extrusionOk="0">
                  <a:moveTo>
                    <a:pt x="1343" y="0"/>
                  </a:moveTo>
                  <a:lnTo>
                    <a:pt x="54" y="372"/>
                  </a:lnTo>
                  <a:cubicBezTo>
                    <a:pt x="19" y="372"/>
                    <a:pt x="0" y="407"/>
                    <a:pt x="0" y="442"/>
                  </a:cubicBezTo>
                  <a:cubicBezTo>
                    <a:pt x="15" y="471"/>
                    <a:pt x="41" y="500"/>
                    <a:pt x="70" y="500"/>
                  </a:cubicBezTo>
                  <a:cubicBezTo>
                    <a:pt x="76" y="500"/>
                    <a:pt x="83" y="498"/>
                    <a:pt x="89" y="495"/>
                  </a:cubicBezTo>
                  <a:lnTo>
                    <a:pt x="1326" y="141"/>
                  </a:lnTo>
                  <a:lnTo>
                    <a:pt x="2155" y="1643"/>
                  </a:lnTo>
                  <a:cubicBezTo>
                    <a:pt x="2168" y="1669"/>
                    <a:pt x="2200" y="1685"/>
                    <a:pt x="2230" y="1685"/>
                  </a:cubicBezTo>
                  <a:cubicBezTo>
                    <a:pt x="2241" y="1685"/>
                    <a:pt x="2251" y="1683"/>
                    <a:pt x="2261" y="1679"/>
                  </a:cubicBezTo>
                  <a:cubicBezTo>
                    <a:pt x="2279" y="1660"/>
                    <a:pt x="2296" y="1608"/>
                    <a:pt x="2279" y="1590"/>
                  </a:cubicBezTo>
                  <a:lnTo>
                    <a:pt x="1413" y="35"/>
                  </a:lnTo>
                  <a:cubicBezTo>
                    <a:pt x="1413" y="18"/>
                    <a:pt x="1396" y="0"/>
                    <a:pt x="137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rot="1622924">
              <a:off x="8255389" y="831430"/>
              <a:ext cx="153637" cy="560750"/>
            </a:xfrm>
            <a:custGeom>
              <a:avLst/>
              <a:gdLst/>
              <a:ahLst/>
              <a:cxnLst/>
              <a:rect l="l" t="t" r="r" b="b"/>
              <a:pathLst>
                <a:path w="3110" h="11351" extrusionOk="0">
                  <a:moveTo>
                    <a:pt x="707" y="0"/>
                  </a:moveTo>
                  <a:cubicBezTo>
                    <a:pt x="707" y="0"/>
                    <a:pt x="1" y="4239"/>
                    <a:pt x="178" y="6730"/>
                  </a:cubicBezTo>
                  <a:cubicBezTo>
                    <a:pt x="302" y="8602"/>
                    <a:pt x="1538" y="10455"/>
                    <a:pt x="2120" y="11251"/>
                  </a:cubicBezTo>
                  <a:cubicBezTo>
                    <a:pt x="2175" y="11319"/>
                    <a:pt x="2249" y="11351"/>
                    <a:pt x="2322" y="11351"/>
                  </a:cubicBezTo>
                  <a:cubicBezTo>
                    <a:pt x="2436" y="11351"/>
                    <a:pt x="2547" y="11274"/>
                    <a:pt x="2579" y="11145"/>
                  </a:cubicBezTo>
                  <a:cubicBezTo>
                    <a:pt x="2739" y="10403"/>
                    <a:pt x="3003" y="8795"/>
                    <a:pt x="3057" y="6341"/>
                  </a:cubicBezTo>
                  <a:cubicBezTo>
                    <a:pt x="3109" y="2774"/>
                    <a:pt x="707"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rot="1622924">
              <a:off x="8287914" y="828711"/>
              <a:ext cx="88131" cy="565345"/>
            </a:xfrm>
            <a:custGeom>
              <a:avLst/>
              <a:gdLst/>
              <a:ahLst/>
              <a:cxnLst/>
              <a:rect l="l" t="t" r="r" b="b"/>
              <a:pathLst>
                <a:path w="1784" h="11444" extrusionOk="0">
                  <a:moveTo>
                    <a:pt x="52" y="0"/>
                  </a:moveTo>
                  <a:cubicBezTo>
                    <a:pt x="17" y="17"/>
                    <a:pt x="0" y="35"/>
                    <a:pt x="0" y="71"/>
                  </a:cubicBezTo>
                  <a:lnTo>
                    <a:pt x="1660" y="11390"/>
                  </a:lnTo>
                  <a:cubicBezTo>
                    <a:pt x="1677" y="11426"/>
                    <a:pt x="1695" y="11444"/>
                    <a:pt x="1731" y="11444"/>
                  </a:cubicBezTo>
                  <a:cubicBezTo>
                    <a:pt x="1766" y="11426"/>
                    <a:pt x="1783" y="11409"/>
                    <a:pt x="1783" y="11373"/>
                  </a:cubicBezTo>
                  <a:lnTo>
                    <a:pt x="106" y="52"/>
                  </a:lnTo>
                  <a:cubicBezTo>
                    <a:pt x="106" y="35"/>
                    <a:pt x="88" y="17"/>
                    <a:pt x="7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rot="1622924">
              <a:off x="8227706" y="1233549"/>
              <a:ext cx="100333" cy="63530"/>
            </a:xfrm>
            <a:custGeom>
              <a:avLst/>
              <a:gdLst/>
              <a:ahLst/>
              <a:cxnLst/>
              <a:rect l="l" t="t" r="r" b="b"/>
              <a:pathLst>
                <a:path w="2031" h="1286" extrusionOk="0">
                  <a:moveTo>
                    <a:pt x="971" y="1"/>
                  </a:moveTo>
                  <a:cubicBezTo>
                    <a:pt x="954" y="1"/>
                    <a:pt x="935" y="1"/>
                    <a:pt x="918" y="19"/>
                  </a:cubicBezTo>
                  <a:lnTo>
                    <a:pt x="17" y="1202"/>
                  </a:lnTo>
                  <a:cubicBezTo>
                    <a:pt x="0" y="1220"/>
                    <a:pt x="0" y="1255"/>
                    <a:pt x="35" y="1272"/>
                  </a:cubicBezTo>
                  <a:cubicBezTo>
                    <a:pt x="44" y="1281"/>
                    <a:pt x="57" y="1286"/>
                    <a:pt x="70" y="1286"/>
                  </a:cubicBezTo>
                  <a:cubicBezTo>
                    <a:pt x="83" y="1286"/>
                    <a:pt x="97" y="1281"/>
                    <a:pt x="106" y="1272"/>
                  </a:cubicBezTo>
                  <a:lnTo>
                    <a:pt x="971" y="125"/>
                  </a:lnTo>
                  <a:lnTo>
                    <a:pt x="1943" y="655"/>
                  </a:lnTo>
                  <a:cubicBezTo>
                    <a:pt x="1948" y="660"/>
                    <a:pt x="1954" y="662"/>
                    <a:pt x="1961" y="662"/>
                  </a:cubicBezTo>
                  <a:cubicBezTo>
                    <a:pt x="1979" y="662"/>
                    <a:pt x="2000" y="649"/>
                    <a:pt x="2013" y="636"/>
                  </a:cubicBezTo>
                  <a:cubicBezTo>
                    <a:pt x="2030" y="601"/>
                    <a:pt x="2013" y="566"/>
                    <a:pt x="1995" y="566"/>
                  </a:cubicBezTo>
                  <a:lnTo>
                    <a:pt x="989" y="19"/>
                  </a:lnTo>
                  <a:lnTo>
                    <a:pt x="9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rot="1622924">
              <a:off x="8242563" y="1118878"/>
              <a:ext cx="142225" cy="83537"/>
            </a:xfrm>
            <a:custGeom>
              <a:avLst/>
              <a:gdLst/>
              <a:ahLst/>
              <a:cxnLst/>
              <a:rect l="l" t="t" r="r" b="b"/>
              <a:pathLst>
                <a:path w="2879" h="1691" extrusionOk="0">
                  <a:moveTo>
                    <a:pt x="1342" y="1"/>
                  </a:moveTo>
                  <a:cubicBezTo>
                    <a:pt x="1324" y="1"/>
                    <a:pt x="1307" y="1"/>
                    <a:pt x="1289" y="18"/>
                  </a:cubicBezTo>
                  <a:lnTo>
                    <a:pt x="17" y="1590"/>
                  </a:lnTo>
                  <a:cubicBezTo>
                    <a:pt x="0" y="1626"/>
                    <a:pt x="0" y="1661"/>
                    <a:pt x="17" y="1678"/>
                  </a:cubicBezTo>
                  <a:cubicBezTo>
                    <a:pt x="32" y="1686"/>
                    <a:pt x="47" y="1690"/>
                    <a:pt x="60" y="1690"/>
                  </a:cubicBezTo>
                  <a:cubicBezTo>
                    <a:pt x="79" y="1690"/>
                    <a:pt x="96" y="1681"/>
                    <a:pt x="106" y="1661"/>
                  </a:cubicBezTo>
                  <a:lnTo>
                    <a:pt x="1342" y="124"/>
                  </a:lnTo>
                  <a:lnTo>
                    <a:pt x="2808" y="618"/>
                  </a:lnTo>
                  <a:cubicBezTo>
                    <a:pt x="2812" y="623"/>
                    <a:pt x="2819" y="626"/>
                    <a:pt x="2825" y="626"/>
                  </a:cubicBezTo>
                  <a:cubicBezTo>
                    <a:pt x="2842" y="626"/>
                    <a:pt x="2861" y="609"/>
                    <a:pt x="2861" y="583"/>
                  </a:cubicBezTo>
                  <a:cubicBezTo>
                    <a:pt x="2878" y="566"/>
                    <a:pt x="2861" y="531"/>
                    <a:pt x="2843" y="512"/>
                  </a:cubicBezTo>
                  <a:lnTo>
                    <a:pt x="1342"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rot="1622924">
              <a:off x="8288717" y="1020229"/>
              <a:ext cx="139657" cy="72274"/>
            </a:xfrm>
            <a:custGeom>
              <a:avLst/>
              <a:gdLst/>
              <a:ahLst/>
              <a:cxnLst/>
              <a:rect l="l" t="t" r="r" b="b"/>
              <a:pathLst>
                <a:path w="2827" h="1463" extrusionOk="0">
                  <a:moveTo>
                    <a:pt x="1187" y="0"/>
                  </a:moveTo>
                  <a:cubicBezTo>
                    <a:pt x="1174" y="0"/>
                    <a:pt x="1162" y="12"/>
                    <a:pt x="1150" y="25"/>
                  </a:cubicBezTo>
                  <a:lnTo>
                    <a:pt x="19" y="1368"/>
                  </a:lnTo>
                  <a:cubicBezTo>
                    <a:pt x="1" y="1403"/>
                    <a:pt x="1" y="1438"/>
                    <a:pt x="19" y="1455"/>
                  </a:cubicBezTo>
                  <a:cubicBezTo>
                    <a:pt x="30" y="1461"/>
                    <a:pt x="40" y="1463"/>
                    <a:pt x="50" y="1463"/>
                  </a:cubicBezTo>
                  <a:cubicBezTo>
                    <a:pt x="74" y="1463"/>
                    <a:pt x="95" y="1450"/>
                    <a:pt x="107" y="1438"/>
                  </a:cubicBezTo>
                  <a:lnTo>
                    <a:pt x="1202" y="113"/>
                  </a:lnTo>
                  <a:lnTo>
                    <a:pt x="2739" y="767"/>
                  </a:lnTo>
                  <a:cubicBezTo>
                    <a:pt x="2774" y="767"/>
                    <a:pt x="2810" y="767"/>
                    <a:pt x="2810" y="732"/>
                  </a:cubicBezTo>
                  <a:cubicBezTo>
                    <a:pt x="2827" y="696"/>
                    <a:pt x="2810" y="678"/>
                    <a:pt x="2791" y="661"/>
                  </a:cubicBezTo>
                  <a:lnTo>
                    <a:pt x="1220" y="7"/>
                  </a:lnTo>
                  <a:lnTo>
                    <a:pt x="1202" y="7"/>
                  </a:lnTo>
                  <a:cubicBezTo>
                    <a:pt x="1197" y="2"/>
                    <a:pt x="1192" y="0"/>
                    <a:pt x="118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rot="1622924">
              <a:off x="8343804" y="939452"/>
              <a:ext cx="101272" cy="47277"/>
            </a:xfrm>
            <a:custGeom>
              <a:avLst/>
              <a:gdLst/>
              <a:ahLst/>
              <a:cxnLst/>
              <a:rect l="l" t="t" r="r" b="b"/>
              <a:pathLst>
                <a:path w="2050" h="957" extrusionOk="0">
                  <a:moveTo>
                    <a:pt x="725" y="0"/>
                  </a:moveTo>
                  <a:cubicBezTo>
                    <a:pt x="707" y="0"/>
                    <a:pt x="690" y="18"/>
                    <a:pt x="672" y="35"/>
                  </a:cubicBezTo>
                  <a:lnTo>
                    <a:pt x="19" y="866"/>
                  </a:lnTo>
                  <a:cubicBezTo>
                    <a:pt x="1" y="883"/>
                    <a:pt x="1" y="918"/>
                    <a:pt x="19" y="937"/>
                  </a:cubicBezTo>
                  <a:cubicBezTo>
                    <a:pt x="34" y="951"/>
                    <a:pt x="45" y="957"/>
                    <a:pt x="55" y="957"/>
                  </a:cubicBezTo>
                  <a:cubicBezTo>
                    <a:pt x="69" y="957"/>
                    <a:pt x="79" y="947"/>
                    <a:pt x="90" y="937"/>
                  </a:cubicBezTo>
                  <a:lnTo>
                    <a:pt x="725" y="124"/>
                  </a:lnTo>
                  <a:lnTo>
                    <a:pt x="1978" y="706"/>
                  </a:lnTo>
                  <a:cubicBezTo>
                    <a:pt x="1983" y="711"/>
                    <a:pt x="1990" y="714"/>
                    <a:pt x="1996" y="714"/>
                  </a:cubicBezTo>
                  <a:cubicBezTo>
                    <a:pt x="2015" y="714"/>
                    <a:pt x="2037" y="697"/>
                    <a:pt x="2049" y="671"/>
                  </a:cubicBezTo>
                  <a:cubicBezTo>
                    <a:pt x="2049" y="654"/>
                    <a:pt x="2049" y="619"/>
                    <a:pt x="2014" y="600"/>
                  </a:cubicBezTo>
                  <a:lnTo>
                    <a:pt x="742" y="18"/>
                  </a:lnTo>
                  <a:cubicBezTo>
                    <a:pt x="725" y="18"/>
                    <a:pt x="725" y="0"/>
                    <a:pt x="72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rot="-374591">
              <a:off x="8528181" y="371708"/>
              <a:ext cx="597677" cy="357282"/>
            </a:xfrm>
            <a:custGeom>
              <a:avLst/>
              <a:gdLst/>
              <a:ahLst/>
              <a:cxnLst/>
              <a:rect l="l" t="t" r="r" b="b"/>
              <a:pathLst>
                <a:path w="12098" h="7232" extrusionOk="0">
                  <a:moveTo>
                    <a:pt x="159" y="1"/>
                  </a:moveTo>
                  <a:cubicBezTo>
                    <a:pt x="124" y="1"/>
                    <a:pt x="88" y="14"/>
                    <a:pt x="53" y="40"/>
                  </a:cubicBezTo>
                  <a:cubicBezTo>
                    <a:pt x="1" y="94"/>
                    <a:pt x="1" y="200"/>
                    <a:pt x="53" y="252"/>
                  </a:cubicBezTo>
                  <a:cubicBezTo>
                    <a:pt x="1607" y="1841"/>
                    <a:pt x="3232" y="3414"/>
                    <a:pt x="5104" y="4667"/>
                  </a:cubicBezTo>
                  <a:cubicBezTo>
                    <a:pt x="6041" y="5303"/>
                    <a:pt x="7030" y="5868"/>
                    <a:pt x="8089" y="6310"/>
                  </a:cubicBezTo>
                  <a:cubicBezTo>
                    <a:pt x="9149" y="6751"/>
                    <a:pt x="10261" y="7069"/>
                    <a:pt x="11426" y="7228"/>
                  </a:cubicBezTo>
                  <a:lnTo>
                    <a:pt x="11462" y="7228"/>
                  </a:lnTo>
                  <a:cubicBezTo>
                    <a:pt x="11482" y="7231"/>
                    <a:pt x="11502" y="7232"/>
                    <a:pt x="11522" y="7232"/>
                  </a:cubicBezTo>
                  <a:cubicBezTo>
                    <a:pt x="11813" y="7232"/>
                    <a:pt x="12047" y="6996"/>
                    <a:pt x="12080" y="6698"/>
                  </a:cubicBezTo>
                  <a:cubicBezTo>
                    <a:pt x="12097" y="6381"/>
                    <a:pt x="11850" y="6115"/>
                    <a:pt x="11551" y="6098"/>
                  </a:cubicBezTo>
                  <a:cubicBezTo>
                    <a:pt x="9431" y="5957"/>
                    <a:pt x="7364" y="5180"/>
                    <a:pt x="5476" y="4066"/>
                  </a:cubicBezTo>
                  <a:cubicBezTo>
                    <a:pt x="3604" y="2972"/>
                    <a:pt x="1890" y="1542"/>
                    <a:pt x="265" y="40"/>
                  </a:cubicBezTo>
                  <a:cubicBezTo>
                    <a:pt x="230" y="14"/>
                    <a:pt x="194" y="1"/>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rot="-374591">
              <a:off x="8015123" y="64558"/>
              <a:ext cx="569320" cy="442601"/>
            </a:xfrm>
            <a:custGeom>
              <a:avLst/>
              <a:gdLst/>
              <a:ahLst/>
              <a:cxnLst/>
              <a:rect l="l" t="t" r="r" b="b"/>
              <a:pathLst>
                <a:path w="11524" h="8959" extrusionOk="0">
                  <a:moveTo>
                    <a:pt x="421" y="1"/>
                  </a:moveTo>
                  <a:cubicBezTo>
                    <a:pt x="165" y="1"/>
                    <a:pt x="1" y="264"/>
                    <a:pt x="134" y="482"/>
                  </a:cubicBezTo>
                  <a:cubicBezTo>
                    <a:pt x="645" y="1311"/>
                    <a:pt x="1794" y="2989"/>
                    <a:pt x="3895" y="5250"/>
                  </a:cubicBezTo>
                  <a:cubicBezTo>
                    <a:pt x="6951" y="8535"/>
                    <a:pt x="11524" y="8958"/>
                    <a:pt x="11524" y="8958"/>
                  </a:cubicBezTo>
                  <a:cubicBezTo>
                    <a:pt x="11524" y="8958"/>
                    <a:pt x="8486" y="4508"/>
                    <a:pt x="6174" y="2406"/>
                  </a:cubicBezTo>
                  <a:cubicBezTo>
                    <a:pt x="4424" y="835"/>
                    <a:pt x="1688" y="216"/>
                    <a:pt x="469" y="4"/>
                  </a:cubicBezTo>
                  <a:cubicBezTo>
                    <a:pt x="452" y="2"/>
                    <a:pt x="436"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rot="-374591">
              <a:off x="8019424" y="67788"/>
              <a:ext cx="568875" cy="442107"/>
            </a:xfrm>
            <a:custGeom>
              <a:avLst/>
              <a:gdLst/>
              <a:ahLst/>
              <a:cxnLst/>
              <a:rect l="l" t="t" r="r" b="b"/>
              <a:pathLst>
                <a:path w="11515" h="8949" extrusionOk="0">
                  <a:moveTo>
                    <a:pt x="106" y="1"/>
                  </a:moveTo>
                  <a:cubicBezTo>
                    <a:pt x="71" y="1"/>
                    <a:pt x="54" y="1"/>
                    <a:pt x="35" y="36"/>
                  </a:cubicBezTo>
                  <a:cubicBezTo>
                    <a:pt x="0" y="54"/>
                    <a:pt x="18" y="107"/>
                    <a:pt x="35" y="125"/>
                  </a:cubicBezTo>
                  <a:lnTo>
                    <a:pt x="11392" y="8937"/>
                  </a:lnTo>
                  <a:cubicBezTo>
                    <a:pt x="11406" y="8944"/>
                    <a:pt x="11424" y="8949"/>
                    <a:pt x="11441" y="8949"/>
                  </a:cubicBezTo>
                  <a:cubicBezTo>
                    <a:pt x="11465" y="8949"/>
                    <a:pt x="11487" y="8940"/>
                    <a:pt x="11498" y="8920"/>
                  </a:cubicBezTo>
                  <a:cubicBezTo>
                    <a:pt x="11515" y="8884"/>
                    <a:pt x="11515" y="8849"/>
                    <a:pt x="11479" y="8831"/>
                  </a:cubicBezTo>
                  <a:lnTo>
                    <a:pt x="124" y="19"/>
                  </a:lnTo>
                  <a:lnTo>
                    <a:pt x="106"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rot="-374591">
              <a:off x="8084591" y="109465"/>
              <a:ext cx="75932" cy="116986"/>
            </a:xfrm>
            <a:custGeom>
              <a:avLst/>
              <a:gdLst/>
              <a:ahLst/>
              <a:cxnLst/>
              <a:rect l="l" t="t" r="r" b="b"/>
              <a:pathLst>
                <a:path w="1537" h="2368" extrusionOk="0">
                  <a:moveTo>
                    <a:pt x="1254" y="1"/>
                  </a:moveTo>
                  <a:cubicBezTo>
                    <a:pt x="1219" y="1"/>
                    <a:pt x="1183" y="36"/>
                    <a:pt x="1183" y="71"/>
                  </a:cubicBezTo>
                  <a:lnTo>
                    <a:pt x="1395" y="1873"/>
                  </a:lnTo>
                  <a:lnTo>
                    <a:pt x="53" y="2226"/>
                  </a:lnTo>
                  <a:cubicBezTo>
                    <a:pt x="18" y="2244"/>
                    <a:pt x="1" y="2280"/>
                    <a:pt x="18" y="2315"/>
                  </a:cubicBezTo>
                  <a:cubicBezTo>
                    <a:pt x="18" y="2350"/>
                    <a:pt x="53" y="2367"/>
                    <a:pt x="88" y="2367"/>
                  </a:cubicBezTo>
                  <a:lnTo>
                    <a:pt x="1484" y="1979"/>
                  </a:lnTo>
                  <a:cubicBezTo>
                    <a:pt x="1520" y="1979"/>
                    <a:pt x="1537" y="1943"/>
                    <a:pt x="1537" y="1908"/>
                  </a:cubicBezTo>
                  <a:lnTo>
                    <a:pt x="1325" y="54"/>
                  </a:lnTo>
                  <a:cubicBezTo>
                    <a:pt x="1325" y="36"/>
                    <a:pt x="1289" y="19"/>
                    <a:pt x="127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rot="-374591">
              <a:off x="8193686" y="155444"/>
              <a:ext cx="95990" cy="173157"/>
            </a:xfrm>
            <a:custGeom>
              <a:avLst/>
              <a:gdLst/>
              <a:ahLst/>
              <a:cxnLst/>
              <a:rect l="l" t="t" r="r" b="b"/>
              <a:pathLst>
                <a:path w="1943" h="3505" extrusionOk="0">
                  <a:moveTo>
                    <a:pt x="1660" y="1"/>
                  </a:moveTo>
                  <a:cubicBezTo>
                    <a:pt x="1608" y="1"/>
                    <a:pt x="1589" y="36"/>
                    <a:pt x="1589" y="71"/>
                  </a:cubicBezTo>
                  <a:lnTo>
                    <a:pt x="1801" y="2561"/>
                  </a:lnTo>
                  <a:lnTo>
                    <a:pt x="54" y="3373"/>
                  </a:lnTo>
                  <a:cubicBezTo>
                    <a:pt x="18" y="3391"/>
                    <a:pt x="0" y="3427"/>
                    <a:pt x="18" y="3462"/>
                  </a:cubicBezTo>
                  <a:cubicBezTo>
                    <a:pt x="31" y="3488"/>
                    <a:pt x="53" y="3504"/>
                    <a:pt x="78" y="3504"/>
                  </a:cubicBezTo>
                  <a:cubicBezTo>
                    <a:pt x="87" y="3504"/>
                    <a:pt x="97" y="3502"/>
                    <a:pt x="106" y="3497"/>
                  </a:cubicBezTo>
                  <a:lnTo>
                    <a:pt x="1907" y="2667"/>
                  </a:lnTo>
                  <a:cubicBezTo>
                    <a:pt x="1926" y="2650"/>
                    <a:pt x="1943" y="2631"/>
                    <a:pt x="1943" y="2596"/>
                  </a:cubicBezTo>
                  <a:lnTo>
                    <a:pt x="1731" y="71"/>
                  </a:lnTo>
                  <a:cubicBezTo>
                    <a:pt x="1731" y="36"/>
                    <a:pt x="1695" y="18"/>
                    <a:pt x="1678"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rot="-374591">
              <a:off x="8299109" y="246001"/>
              <a:ext cx="105673" cy="154483"/>
            </a:xfrm>
            <a:custGeom>
              <a:avLst/>
              <a:gdLst/>
              <a:ahLst/>
              <a:cxnLst/>
              <a:rect l="l" t="t" r="r" b="b"/>
              <a:pathLst>
                <a:path w="2139" h="3127" extrusionOk="0">
                  <a:moveTo>
                    <a:pt x="1908" y="0"/>
                  </a:moveTo>
                  <a:cubicBezTo>
                    <a:pt x="1873" y="19"/>
                    <a:pt x="1856" y="36"/>
                    <a:pt x="1856" y="71"/>
                  </a:cubicBezTo>
                  <a:lnTo>
                    <a:pt x="1997" y="2244"/>
                  </a:lnTo>
                  <a:lnTo>
                    <a:pt x="54" y="2986"/>
                  </a:lnTo>
                  <a:cubicBezTo>
                    <a:pt x="19" y="3002"/>
                    <a:pt x="1" y="3038"/>
                    <a:pt x="19" y="3073"/>
                  </a:cubicBezTo>
                  <a:cubicBezTo>
                    <a:pt x="36" y="3108"/>
                    <a:pt x="71" y="3127"/>
                    <a:pt x="107" y="3127"/>
                  </a:cubicBezTo>
                  <a:lnTo>
                    <a:pt x="2103" y="2350"/>
                  </a:lnTo>
                  <a:cubicBezTo>
                    <a:pt x="2120" y="2331"/>
                    <a:pt x="2138" y="2314"/>
                    <a:pt x="2138" y="2279"/>
                  </a:cubicBezTo>
                  <a:lnTo>
                    <a:pt x="1979" y="71"/>
                  </a:lnTo>
                  <a:cubicBezTo>
                    <a:pt x="1979" y="36"/>
                    <a:pt x="1962" y="19"/>
                    <a:pt x="192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rot="-374591">
              <a:off x="8412185" y="344064"/>
              <a:ext cx="89963" cy="101276"/>
            </a:xfrm>
            <a:custGeom>
              <a:avLst/>
              <a:gdLst/>
              <a:ahLst/>
              <a:cxnLst/>
              <a:rect l="l" t="t" r="r" b="b"/>
              <a:pathLst>
                <a:path w="1821" h="2050" extrusionOk="0">
                  <a:moveTo>
                    <a:pt x="1609" y="0"/>
                  </a:moveTo>
                  <a:cubicBezTo>
                    <a:pt x="1573" y="0"/>
                    <a:pt x="1538" y="36"/>
                    <a:pt x="1538" y="71"/>
                  </a:cubicBezTo>
                  <a:lnTo>
                    <a:pt x="1679" y="1360"/>
                  </a:lnTo>
                  <a:lnTo>
                    <a:pt x="55" y="1908"/>
                  </a:lnTo>
                  <a:cubicBezTo>
                    <a:pt x="19" y="1925"/>
                    <a:pt x="1" y="1960"/>
                    <a:pt x="1" y="1995"/>
                  </a:cubicBezTo>
                  <a:cubicBezTo>
                    <a:pt x="19" y="2031"/>
                    <a:pt x="55" y="2049"/>
                    <a:pt x="90" y="2049"/>
                  </a:cubicBezTo>
                  <a:lnTo>
                    <a:pt x="1767" y="1466"/>
                  </a:lnTo>
                  <a:cubicBezTo>
                    <a:pt x="1802" y="1449"/>
                    <a:pt x="1821" y="1430"/>
                    <a:pt x="1821" y="1395"/>
                  </a:cubicBezTo>
                  <a:lnTo>
                    <a:pt x="1679" y="53"/>
                  </a:lnTo>
                  <a:cubicBezTo>
                    <a:pt x="1679" y="36"/>
                    <a:pt x="1661" y="0"/>
                    <a:pt x="162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rot="-203132">
              <a:off x="7026291" y="253307"/>
              <a:ext cx="541020" cy="353434"/>
            </a:xfrm>
            <a:custGeom>
              <a:avLst/>
              <a:gdLst/>
              <a:ahLst/>
              <a:cxnLst/>
              <a:rect l="l" t="t" r="r" b="b"/>
              <a:pathLst>
                <a:path w="10951" h="7154" extrusionOk="0">
                  <a:moveTo>
                    <a:pt x="168" y="0"/>
                  </a:moveTo>
                  <a:cubicBezTo>
                    <a:pt x="133" y="0"/>
                    <a:pt x="98" y="14"/>
                    <a:pt x="71" y="41"/>
                  </a:cubicBezTo>
                  <a:cubicBezTo>
                    <a:pt x="1" y="93"/>
                    <a:pt x="1" y="182"/>
                    <a:pt x="53" y="234"/>
                  </a:cubicBezTo>
                  <a:cubicBezTo>
                    <a:pt x="2879" y="3307"/>
                    <a:pt x="6446" y="5692"/>
                    <a:pt x="10402" y="7140"/>
                  </a:cubicBezTo>
                  <a:lnTo>
                    <a:pt x="10420" y="7140"/>
                  </a:lnTo>
                  <a:cubicBezTo>
                    <a:pt x="10453" y="7149"/>
                    <a:pt x="10487" y="7153"/>
                    <a:pt x="10521" y="7153"/>
                  </a:cubicBezTo>
                  <a:cubicBezTo>
                    <a:pt x="10682" y="7153"/>
                    <a:pt x="10838" y="7053"/>
                    <a:pt x="10896" y="6893"/>
                  </a:cubicBezTo>
                  <a:cubicBezTo>
                    <a:pt x="10950" y="6698"/>
                    <a:pt x="10844" y="6486"/>
                    <a:pt x="10649" y="6415"/>
                  </a:cubicBezTo>
                  <a:cubicBezTo>
                    <a:pt x="6764" y="5162"/>
                    <a:pt x="3161" y="2972"/>
                    <a:pt x="265" y="41"/>
                  </a:cubicBezTo>
                  <a:cubicBezTo>
                    <a:pt x="239" y="14"/>
                    <a:pt x="203"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rot="-203132">
              <a:off x="6735454" y="87007"/>
              <a:ext cx="451599" cy="327448"/>
            </a:xfrm>
            <a:custGeom>
              <a:avLst/>
              <a:gdLst/>
              <a:ahLst/>
              <a:cxnLst/>
              <a:rect l="l" t="t" r="r" b="b"/>
              <a:pathLst>
                <a:path w="9141" h="6628" extrusionOk="0">
                  <a:moveTo>
                    <a:pt x="302" y="0"/>
                  </a:moveTo>
                  <a:cubicBezTo>
                    <a:pt x="115" y="0"/>
                    <a:pt x="1" y="211"/>
                    <a:pt x="116" y="376"/>
                  </a:cubicBezTo>
                  <a:cubicBezTo>
                    <a:pt x="522" y="993"/>
                    <a:pt x="1459" y="2265"/>
                    <a:pt x="3154" y="3960"/>
                  </a:cubicBezTo>
                  <a:cubicBezTo>
                    <a:pt x="5591" y="6415"/>
                    <a:pt x="9140" y="6627"/>
                    <a:pt x="9140" y="6627"/>
                  </a:cubicBezTo>
                  <a:cubicBezTo>
                    <a:pt x="9140" y="6627"/>
                    <a:pt x="6668" y="3253"/>
                    <a:pt x="4831" y="1699"/>
                  </a:cubicBezTo>
                  <a:cubicBezTo>
                    <a:pt x="3437" y="534"/>
                    <a:pt x="1299" y="128"/>
                    <a:pt x="345" y="4"/>
                  </a:cubicBezTo>
                  <a:cubicBezTo>
                    <a:pt x="331" y="2"/>
                    <a:pt x="316"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rot="-203132">
              <a:off x="6738665" y="89651"/>
              <a:ext cx="451155" cy="327003"/>
            </a:xfrm>
            <a:custGeom>
              <a:avLst/>
              <a:gdLst/>
              <a:ahLst/>
              <a:cxnLst/>
              <a:rect l="l" t="t" r="r" b="b"/>
              <a:pathLst>
                <a:path w="9132" h="6619" extrusionOk="0">
                  <a:moveTo>
                    <a:pt x="71" y="1"/>
                  </a:moveTo>
                  <a:cubicBezTo>
                    <a:pt x="54" y="1"/>
                    <a:pt x="36" y="1"/>
                    <a:pt x="19" y="18"/>
                  </a:cubicBezTo>
                  <a:cubicBezTo>
                    <a:pt x="1" y="53"/>
                    <a:pt x="1" y="88"/>
                    <a:pt x="19" y="107"/>
                  </a:cubicBezTo>
                  <a:lnTo>
                    <a:pt x="9043" y="6606"/>
                  </a:lnTo>
                  <a:cubicBezTo>
                    <a:pt x="9052" y="6614"/>
                    <a:pt x="9065" y="6618"/>
                    <a:pt x="9079" y="6618"/>
                  </a:cubicBezTo>
                  <a:cubicBezTo>
                    <a:pt x="9092" y="6618"/>
                    <a:pt x="9105" y="6614"/>
                    <a:pt x="9113" y="6606"/>
                  </a:cubicBezTo>
                  <a:cubicBezTo>
                    <a:pt x="9132" y="6570"/>
                    <a:pt x="9132" y="6535"/>
                    <a:pt x="9113" y="6517"/>
                  </a:cubicBezTo>
                  <a:lnTo>
                    <a:pt x="90" y="18"/>
                  </a:lnTo>
                  <a:lnTo>
                    <a:pt x="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rot="-203132">
              <a:off x="6797349" y="111592"/>
              <a:ext cx="58543" cy="91990"/>
            </a:xfrm>
            <a:custGeom>
              <a:avLst/>
              <a:gdLst/>
              <a:ahLst/>
              <a:cxnLst/>
              <a:rect l="l" t="t" r="r" b="b"/>
              <a:pathLst>
                <a:path w="1185" h="1862" extrusionOk="0">
                  <a:moveTo>
                    <a:pt x="902" y="0"/>
                  </a:moveTo>
                  <a:cubicBezTo>
                    <a:pt x="884" y="0"/>
                    <a:pt x="848" y="36"/>
                    <a:pt x="867" y="53"/>
                  </a:cubicBezTo>
                  <a:lnTo>
                    <a:pt x="1060" y="1448"/>
                  </a:lnTo>
                  <a:lnTo>
                    <a:pt x="36" y="1766"/>
                  </a:lnTo>
                  <a:cubicBezTo>
                    <a:pt x="19" y="1766"/>
                    <a:pt x="1" y="1802"/>
                    <a:pt x="19" y="1819"/>
                  </a:cubicBezTo>
                  <a:cubicBezTo>
                    <a:pt x="19" y="1844"/>
                    <a:pt x="38" y="1861"/>
                    <a:pt x="55" y="1861"/>
                  </a:cubicBezTo>
                  <a:cubicBezTo>
                    <a:pt x="61" y="1861"/>
                    <a:pt x="67" y="1859"/>
                    <a:pt x="71" y="1854"/>
                  </a:cubicBezTo>
                  <a:lnTo>
                    <a:pt x="1131" y="1519"/>
                  </a:lnTo>
                  <a:cubicBezTo>
                    <a:pt x="1166" y="1519"/>
                    <a:pt x="1185" y="1501"/>
                    <a:pt x="1185" y="1465"/>
                  </a:cubicBezTo>
                  <a:lnTo>
                    <a:pt x="973" y="53"/>
                  </a:lnTo>
                  <a:cubicBezTo>
                    <a:pt x="954" y="17"/>
                    <a:pt x="937" y="0"/>
                    <a:pt x="91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rot="-203132">
              <a:off x="6882138" y="148121"/>
              <a:ext cx="72426" cy="136157"/>
            </a:xfrm>
            <a:custGeom>
              <a:avLst/>
              <a:gdLst/>
              <a:ahLst/>
              <a:cxnLst/>
              <a:rect l="l" t="t" r="r" b="b"/>
              <a:pathLst>
                <a:path w="1466" h="2756" extrusionOk="0">
                  <a:moveTo>
                    <a:pt x="1183" y="1"/>
                  </a:moveTo>
                  <a:cubicBezTo>
                    <a:pt x="1148" y="18"/>
                    <a:pt x="1131" y="36"/>
                    <a:pt x="1131" y="72"/>
                  </a:cubicBezTo>
                  <a:lnTo>
                    <a:pt x="1360" y="1979"/>
                  </a:lnTo>
                  <a:lnTo>
                    <a:pt x="36" y="2650"/>
                  </a:lnTo>
                  <a:cubicBezTo>
                    <a:pt x="1" y="2667"/>
                    <a:pt x="1" y="2702"/>
                    <a:pt x="1" y="2721"/>
                  </a:cubicBezTo>
                  <a:cubicBezTo>
                    <a:pt x="18" y="2756"/>
                    <a:pt x="53" y="2756"/>
                    <a:pt x="71" y="2756"/>
                  </a:cubicBezTo>
                  <a:lnTo>
                    <a:pt x="1449" y="2066"/>
                  </a:lnTo>
                  <a:cubicBezTo>
                    <a:pt x="1466" y="2050"/>
                    <a:pt x="1466" y="2031"/>
                    <a:pt x="1466" y="2014"/>
                  </a:cubicBezTo>
                  <a:lnTo>
                    <a:pt x="1237" y="53"/>
                  </a:lnTo>
                  <a:cubicBezTo>
                    <a:pt x="1237" y="36"/>
                    <a:pt x="1219" y="18"/>
                    <a:pt x="120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rot="-203132">
              <a:off x="6961977" y="220080"/>
              <a:ext cx="81220" cy="121286"/>
            </a:xfrm>
            <a:custGeom>
              <a:avLst/>
              <a:gdLst/>
              <a:ahLst/>
              <a:cxnLst/>
              <a:rect l="l" t="t" r="r" b="b"/>
              <a:pathLst>
                <a:path w="1644" h="2455" extrusionOk="0">
                  <a:moveTo>
                    <a:pt x="1396" y="0"/>
                  </a:moveTo>
                  <a:cubicBezTo>
                    <a:pt x="1361" y="0"/>
                    <a:pt x="1343" y="17"/>
                    <a:pt x="1343" y="52"/>
                  </a:cubicBezTo>
                  <a:lnTo>
                    <a:pt x="1519" y="1712"/>
                  </a:lnTo>
                  <a:lnTo>
                    <a:pt x="36" y="2348"/>
                  </a:lnTo>
                  <a:cubicBezTo>
                    <a:pt x="19" y="2367"/>
                    <a:pt x="0" y="2402"/>
                    <a:pt x="19" y="2419"/>
                  </a:cubicBezTo>
                  <a:cubicBezTo>
                    <a:pt x="19" y="2454"/>
                    <a:pt x="54" y="2454"/>
                    <a:pt x="89" y="2454"/>
                  </a:cubicBezTo>
                  <a:lnTo>
                    <a:pt x="1608" y="1801"/>
                  </a:lnTo>
                  <a:cubicBezTo>
                    <a:pt x="1625" y="1783"/>
                    <a:pt x="1644" y="1766"/>
                    <a:pt x="1644" y="1748"/>
                  </a:cubicBezTo>
                  <a:lnTo>
                    <a:pt x="1449" y="35"/>
                  </a:lnTo>
                  <a:cubicBezTo>
                    <a:pt x="1449" y="17"/>
                    <a:pt x="1432" y="0"/>
                    <a:pt x="141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rot="-203132">
              <a:off x="7047439" y="296560"/>
              <a:ext cx="69017" cy="80676"/>
            </a:xfrm>
            <a:custGeom>
              <a:avLst/>
              <a:gdLst/>
              <a:ahLst/>
              <a:cxnLst/>
              <a:rect l="l" t="t" r="r" b="b"/>
              <a:pathLst>
                <a:path w="1397" h="1633" extrusionOk="0">
                  <a:moveTo>
                    <a:pt x="1201" y="1"/>
                  </a:moveTo>
                  <a:cubicBezTo>
                    <a:pt x="1166" y="1"/>
                    <a:pt x="1149" y="36"/>
                    <a:pt x="1149" y="71"/>
                  </a:cubicBezTo>
                  <a:lnTo>
                    <a:pt x="1290" y="1043"/>
                  </a:lnTo>
                  <a:lnTo>
                    <a:pt x="36" y="1520"/>
                  </a:lnTo>
                  <a:cubicBezTo>
                    <a:pt x="19" y="1538"/>
                    <a:pt x="0" y="1573"/>
                    <a:pt x="19" y="1590"/>
                  </a:cubicBezTo>
                  <a:cubicBezTo>
                    <a:pt x="19" y="1616"/>
                    <a:pt x="38" y="1633"/>
                    <a:pt x="62" y="1633"/>
                  </a:cubicBezTo>
                  <a:cubicBezTo>
                    <a:pt x="70" y="1633"/>
                    <a:pt x="80" y="1630"/>
                    <a:pt x="89" y="1625"/>
                  </a:cubicBezTo>
                  <a:lnTo>
                    <a:pt x="1361" y="1131"/>
                  </a:lnTo>
                  <a:cubicBezTo>
                    <a:pt x="1396" y="1131"/>
                    <a:pt x="1396" y="1096"/>
                    <a:pt x="1396" y="1079"/>
                  </a:cubicBezTo>
                  <a:lnTo>
                    <a:pt x="1255" y="54"/>
                  </a:lnTo>
                  <a:cubicBezTo>
                    <a:pt x="1255" y="36"/>
                    <a:pt x="1237" y="19"/>
                    <a:pt x="122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3"/>
          <p:cNvGrpSpPr/>
          <p:nvPr/>
        </p:nvGrpSpPr>
        <p:grpSpPr>
          <a:xfrm rot="1658120">
            <a:off x="8215091" y="4402883"/>
            <a:ext cx="706076" cy="717654"/>
            <a:chOff x="3034575" y="1045775"/>
            <a:chExt cx="290550" cy="295325"/>
          </a:xfrm>
        </p:grpSpPr>
        <p:sp>
          <p:nvSpPr>
            <p:cNvPr id="552" name="Google Shape;552;p13"/>
            <p:cNvSpPr/>
            <p:nvPr/>
          </p:nvSpPr>
          <p:spPr>
            <a:xfrm>
              <a:off x="3034575" y="1047550"/>
              <a:ext cx="288800" cy="293550"/>
            </a:xfrm>
            <a:custGeom>
              <a:avLst/>
              <a:gdLst/>
              <a:ahLst/>
              <a:cxnLst/>
              <a:rect l="l" t="t" r="r" b="b"/>
              <a:pathLst>
                <a:path w="11552" h="11742" extrusionOk="0">
                  <a:moveTo>
                    <a:pt x="11551" y="0"/>
                  </a:moveTo>
                  <a:lnTo>
                    <a:pt x="11551" y="0"/>
                  </a:lnTo>
                  <a:cubicBezTo>
                    <a:pt x="11551" y="0"/>
                    <a:pt x="6147" y="2844"/>
                    <a:pt x="3498" y="5175"/>
                  </a:cubicBezTo>
                  <a:cubicBezTo>
                    <a:pt x="1485" y="6941"/>
                    <a:pt x="461" y="9925"/>
                    <a:pt x="72" y="11286"/>
                  </a:cubicBezTo>
                  <a:cubicBezTo>
                    <a:pt x="0" y="11531"/>
                    <a:pt x="189" y="11742"/>
                    <a:pt x="415" y="11742"/>
                  </a:cubicBezTo>
                  <a:cubicBezTo>
                    <a:pt x="464" y="11742"/>
                    <a:pt x="516" y="11732"/>
                    <a:pt x="567" y="11710"/>
                  </a:cubicBezTo>
                  <a:cubicBezTo>
                    <a:pt x="1556" y="11250"/>
                    <a:pt x="3587" y="10172"/>
                    <a:pt x="6413" y="8107"/>
                  </a:cubicBezTo>
                  <a:cubicBezTo>
                    <a:pt x="10492" y="5086"/>
                    <a:pt x="11551" y="0"/>
                    <a:pt x="11551"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3036825" y="1045775"/>
              <a:ext cx="288300" cy="294725"/>
            </a:xfrm>
            <a:custGeom>
              <a:avLst/>
              <a:gdLst/>
              <a:ahLst/>
              <a:cxnLst/>
              <a:rect l="l" t="t" r="r" b="b"/>
              <a:pathLst>
                <a:path w="11532" h="11789" extrusionOk="0">
                  <a:moveTo>
                    <a:pt x="11480" y="1"/>
                  </a:moveTo>
                  <a:cubicBezTo>
                    <a:pt x="11444" y="1"/>
                    <a:pt x="11426" y="1"/>
                    <a:pt x="11391" y="19"/>
                  </a:cubicBezTo>
                  <a:lnTo>
                    <a:pt x="36" y="11656"/>
                  </a:lnTo>
                  <a:cubicBezTo>
                    <a:pt x="1" y="11692"/>
                    <a:pt x="1" y="11745"/>
                    <a:pt x="36" y="11762"/>
                  </a:cubicBezTo>
                  <a:cubicBezTo>
                    <a:pt x="53" y="11780"/>
                    <a:pt x="75" y="11789"/>
                    <a:pt x="95" y="11789"/>
                  </a:cubicBezTo>
                  <a:cubicBezTo>
                    <a:pt x="115" y="11789"/>
                    <a:pt x="133" y="11780"/>
                    <a:pt x="142" y="11762"/>
                  </a:cubicBezTo>
                  <a:lnTo>
                    <a:pt x="11515" y="125"/>
                  </a:lnTo>
                  <a:cubicBezTo>
                    <a:pt x="11532" y="90"/>
                    <a:pt x="11532" y="54"/>
                    <a:pt x="11515" y="19"/>
                  </a:cubicBezTo>
                  <a:cubicBezTo>
                    <a:pt x="11497" y="1"/>
                    <a:pt x="11480" y="1"/>
                    <a:pt x="1148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3058900" y="1259925"/>
              <a:ext cx="63150" cy="44175"/>
            </a:xfrm>
            <a:custGeom>
              <a:avLst/>
              <a:gdLst/>
              <a:ahLst/>
              <a:cxnLst/>
              <a:rect l="l" t="t" r="r" b="b"/>
              <a:pathLst>
                <a:path w="2526" h="1767" extrusionOk="0">
                  <a:moveTo>
                    <a:pt x="88" y="0"/>
                  </a:moveTo>
                  <a:cubicBezTo>
                    <a:pt x="36" y="0"/>
                    <a:pt x="1" y="36"/>
                    <a:pt x="1" y="88"/>
                  </a:cubicBezTo>
                  <a:cubicBezTo>
                    <a:pt x="1" y="123"/>
                    <a:pt x="36" y="159"/>
                    <a:pt x="88" y="159"/>
                  </a:cubicBezTo>
                  <a:lnTo>
                    <a:pt x="2120" y="159"/>
                  </a:lnTo>
                  <a:lnTo>
                    <a:pt x="2367" y="1713"/>
                  </a:lnTo>
                  <a:cubicBezTo>
                    <a:pt x="2367" y="1748"/>
                    <a:pt x="2402" y="1766"/>
                    <a:pt x="2455" y="1766"/>
                  </a:cubicBezTo>
                  <a:cubicBezTo>
                    <a:pt x="2490" y="1766"/>
                    <a:pt x="2525" y="1731"/>
                    <a:pt x="2508" y="1677"/>
                  </a:cubicBezTo>
                  <a:lnTo>
                    <a:pt x="2261" y="71"/>
                  </a:lnTo>
                  <a:cubicBezTo>
                    <a:pt x="2261" y="36"/>
                    <a:pt x="2226" y="17"/>
                    <a:pt x="220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3099950" y="1195475"/>
              <a:ext cx="93625" cy="58900"/>
            </a:xfrm>
            <a:custGeom>
              <a:avLst/>
              <a:gdLst/>
              <a:ahLst/>
              <a:cxnLst/>
              <a:rect l="l" t="t" r="r" b="b"/>
              <a:pathLst>
                <a:path w="3745" h="2356" extrusionOk="0">
                  <a:moveTo>
                    <a:pt x="89" y="0"/>
                  </a:moveTo>
                  <a:cubicBezTo>
                    <a:pt x="54" y="0"/>
                    <a:pt x="19" y="35"/>
                    <a:pt x="0" y="71"/>
                  </a:cubicBezTo>
                  <a:cubicBezTo>
                    <a:pt x="0" y="123"/>
                    <a:pt x="36" y="141"/>
                    <a:pt x="89" y="158"/>
                  </a:cubicBezTo>
                  <a:lnTo>
                    <a:pt x="2896" y="229"/>
                  </a:lnTo>
                  <a:lnTo>
                    <a:pt x="3586" y="2296"/>
                  </a:lnTo>
                  <a:cubicBezTo>
                    <a:pt x="3599" y="2335"/>
                    <a:pt x="3632" y="2355"/>
                    <a:pt x="3663" y="2355"/>
                  </a:cubicBezTo>
                  <a:cubicBezTo>
                    <a:pt x="3673" y="2355"/>
                    <a:pt x="3683" y="2353"/>
                    <a:pt x="3692" y="2348"/>
                  </a:cubicBezTo>
                  <a:cubicBezTo>
                    <a:pt x="3727" y="2331"/>
                    <a:pt x="3744" y="2296"/>
                    <a:pt x="3744" y="2261"/>
                  </a:cubicBezTo>
                  <a:lnTo>
                    <a:pt x="3038" y="141"/>
                  </a:lnTo>
                  <a:cubicBezTo>
                    <a:pt x="3021" y="106"/>
                    <a:pt x="3002" y="88"/>
                    <a:pt x="2985" y="88"/>
                  </a:cubicBezTo>
                  <a:lnTo>
                    <a:pt x="2967" y="88"/>
                  </a:lnTo>
                  <a:lnTo>
                    <a:pt x="89"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3165275" y="1140250"/>
              <a:ext cx="82150" cy="65050"/>
            </a:xfrm>
            <a:custGeom>
              <a:avLst/>
              <a:gdLst/>
              <a:ahLst/>
              <a:cxnLst/>
              <a:rect l="l" t="t" r="r" b="b"/>
              <a:pathLst>
                <a:path w="3286" h="2602" extrusionOk="0">
                  <a:moveTo>
                    <a:pt x="90" y="1"/>
                  </a:moveTo>
                  <a:cubicBezTo>
                    <a:pt x="36" y="1"/>
                    <a:pt x="1" y="36"/>
                    <a:pt x="1" y="71"/>
                  </a:cubicBezTo>
                  <a:cubicBezTo>
                    <a:pt x="1" y="107"/>
                    <a:pt x="36" y="142"/>
                    <a:pt x="72" y="160"/>
                  </a:cubicBezTo>
                  <a:lnTo>
                    <a:pt x="2527" y="266"/>
                  </a:lnTo>
                  <a:lnTo>
                    <a:pt x="3127" y="2544"/>
                  </a:lnTo>
                  <a:cubicBezTo>
                    <a:pt x="3127" y="2573"/>
                    <a:pt x="3163" y="2602"/>
                    <a:pt x="3195" y="2602"/>
                  </a:cubicBezTo>
                  <a:cubicBezTo>
                    <a:pt x="3202" y="2602"/>
                    <a:pt x="3209" y="2601"/>
                    <a:pt x="3215" y="2598"/>
                  </a:cubicBezTo>
                  <a:cubicBezTo>
                    <a:pt x="3250" y="2598"/>
                    <a:pt x="3286" y="2544"/>
                    <a:pt x="3269" y="2509"/>
                  </a:cubicBezTo>
                  <a:lnTo>
                    <a:pt x="2668" y="160"/>
                  </a:lnTo>
                  <a:cubicBezTo>
                    <a:pt x="2650" y="142"/>
                    <a:pt x="2633" y="125"/>
                    <a:pt x="2598" y="107"/>
                  </a:cubicBezTo>
                  <a:lnTo>
                    <a:pt x="90"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3232850" y="1096100"/>
              <a:ext cx="53000" cy="53475"/>
            </a:xfrm>
            <a:custGeom>
              <a:avLst/>
              <a:gdLst/>
              <a:ahLst/>
              <a:cxnLst/>
              <a:rect l="l" t="t" r="r" b="b"/>
              <a:pathLst>
                <a:path w="2120" h="2139" extrusionOk="0">
                  <a:moveTo>
                    <a:pt x="88" y="1"/>
                  </a:moveTo>
                  <a:cubicBezTo>
                    <a:pt x="36" y="1"/>
                    <a:pt x="1" y="36"/>
                    <a:pt x="1" y="90"/>
                  </a:cubicBezTo>
                  <a:cubicBezTo>
                    <a:pt x="1" y="125"/>
                    <a:pt x="36" y="160"/>
                    <a:pt x="88" y="160"/>
                  </a:cubicBezTo>
                  <a:lnTo>
                    <a:pt x="1536" y="177"/>
                  </a:lnTo>
                  <a:lnTo>
                    <a:pt x="1960" y="2085"/>
                  </a:lnTo>
                  <a:cubicBezTo>
                    <a:pt x="1960" y="2120"/>
                    <a:pt x="2014" y="2138"/>
                    <a:pt x="2049" y="2138"/>
                  </a:cubicBezTo>
                  <a:cubicBezTo>
                    <a:pt x="2085" y="2120"/>
                    <a:pt x="2120" y="2085"/>
                    <a:pt x="2101" y="2049"/>
                  </a:cubicBezTo>
                  <a:lnTo>
                    <a:pt x="1678" y="90"/>
                  </a:lnTo>
                  <a:cubicBezTo>
                    <a:pt x="1678" y="55"/>
                    <a:pt x="1642" y="36"/>
                    <a:pt x="1625" y="19"/>
                  </a:cubicBezTo>
                  <a:lnTo>
                    <a:pt x="1607" y="19"/>
                  </a:lnTo>
                  <a:lnTo>
                    <a:pt x="88"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13"/>
          <p:cNvGrpSpPr/>
          <p:nvPr/>
        </p:nvGrpSpPr>
        <p:grpSpPr>
          <a:xfrm rot="6363565" flipH="1">
            <a:off x="269294" y="4112800"/>
            <a:ext cx="720345" cy="1159552"/>
            <a:chOff x="1395350" y="2163450"/>
            <a:chExt cx="324125" cy="538800"/>
          </a:xfrm>
        </p:grpSpPr>
        <p:sp>
          <p:nvSpPr>
            <p:cNvPr id="559" name="Google Shape;559;p13"/>
            <p:cNvSpPr/>
            <p:nvPr/>
          </p:nvSpPr>
          <p:spPr>
            <a:xfrm>
              <a:off x="1429625" y="2163450"/>
              <a:ext cx="191550" cy="313525"/>
            </a:xfrm>
            <a:custGeom>
              <a:avLst/>
              <a:gdLst/>
              <a:ahLst/>
              <a:cxnLst/>
              <a:rect l="l" t="t" r="r" b="b"/>
              <a:pathLst>
                <a:path w="7662" h="12541" extrusionOk="0">
                  <a:moveTo>
                    <a:pt x="7279" y="1"/>
                  </a:moveTo>
                  <a:cubicBezTo>
                    <a:pt x="7279" y="1"/>
                    <a:pt x="5989" y="888"/>
                    <a:pt x="2984" y="4899"/>
                  </a:cubicBezTo>
                  <a:cubicBezTo>
                    <a:pt x="0" y="8891"/>
                    <a:pt x="1513" y="12541"/>
                    <a:pt x="1513" y="12541"/>
                  </a:cubicBezTo>
                  <a:cubicBezTo>
                    <a:pt x="1513" y="12541"/>
                    <a:pt x="4436" y="9657"/>
                    <a:pt x="6048" y="6896"/>
                  </a:cubicBezTo>
                  <a:cubicBezTo>
                    <a:pt x="7661" y="4133"/>
                    <a:pt x="7279" y="1"/>
                    <a:pt x="7279"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1459375" y="2458375"/>
              <a:ext cx="260100" cy="84400"/>
            </a:xfrm>
            <a:custGeom>
              <a:avLst/>
              <a:gdLst/>
              <a:ahLst/>
              <a:cxnLst/>
              <a:rect l="l" t="t" r="r" b="b"/>
              <a:pathLst>
                <a:path w="10404" h="3376" extrusionOk="0">
                  <a:moveTo>
                    <a:pt x="8626" y="0"/>
                  </a:moveTo>
                  <a:cubicBezTo>
                    <a:pt x="7840" y="0"/>
                    <a:pt x="6752" y="43"/>
                    <a:pt x="5283" y="179"/>
                  </a:cubicBezTo>
                  <a:cubicBezTo>
                    <a:pt x="1350" y="542"/>
                    <a:pt x="1" y="3344"/>
                    <a:pt x="1" y="3344"/>
                  </a:cubicBezTo>
                  <a:cubicBezTo>
                    <a:pt x="1" y="3344"/>
                    <a:pt x="571" y="3376"/>
                    <a:pt x="1416" y="3376"/>
                  </a:cubicBezTo>
                  <a:cubicBezTo>
                    <a:pt x="2587" y="3376"/>
                    <a:pt x="4286" y="3314"/>
                    <a:pt x="5726" y="3021"/>
                  </a:cubicBezTo>
                  <a:cubicBezTo>
                    <a:pt x="8186" y="2518"/>
                    <a:pt x="10404" y="118"/>
                    <a:pt x="10404" y="118"/>
                  </a:cubicBezTo>
                  <a:cubicBezTo>
                    <a:pt x="10404" y="118"/>
                    <a:pt x="9932" y="0"/>
                    <a:pt x="8626"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1395350" y="2417075"/>
              <a:ext cx="109900" cy="285175"/>
            </a:xfrm>
            <a:custGeom>
              <a:avLst/>
              <a:gdLst/>
              <a:ahLst/>
              <a:cxnLst/>
              <a:rect l="l" t="t" r="r" b="b"/>
              <a:pathLst>
                <a:path w="4396" h="11407" extrusionOk="0">
                  <a:moveTo>
                    <a:pt x="4217" y="0"/>
                  </a:moveTo>
                  <a:cubicBezTo>
                    <a:pt x="4163" y="0"/>
                    <a:pt x="4102" y="33"/>
                    <a:pt x="4073" y="76"/>
                  </a:cubicBezTo>
                  <a:lnTo>
                    <a:pt x="4073" y="97"/>
                  </a:lnTo>
                  <a:cubicBezTo>
                    <a:pt x="3589" y="944"/>
                    <a:pt x="3024" y="1770"/>
                    <a:pt x="2500" y="2617"/>
                  </a:cubicBezTo>
                  <a:cubicBezTo>
                    <a:pt x="1957" y="3463"/>
                    <a:pt x="1412" y="4291"/>
                    <a:pt x="949" y="5197"/>
                  </a:cubicBezTo>
                  <a:cubicBezTo>
                    <a:pt x="847" y="5420"/>
                    <a:pt x="726" y="5662"/>
                    <a:pt x="626" y="5904"/>
                  </a:cubicBezTo>
                  <a:lnTo>
                    <a:pt x="505" y="6267"/>
                  </a:lnTo>
                  <a:cubicBezTo>
                    <a:pt x="465" y="6387"/>
                    <a:pt x="424" y="6508"/>
                    <a:pt x="403" y="6629"/>
                  </a:cubicBezTo>
                  <a:cubicBezTo>
                    <a:pt x="263" y="7133"/>
                    <a:pt x="162" y="7637"/>
                    <a:pt x="121" y="8141"/>
                  </a:cubicBezTo>
                  <a:cubicBezTo>
                    <a:pt x="0" y="9149"/>
                    <a:pt x="41" y="10197"/>
                    <a:pt x="344" y="11205"/>
                  </a:cubicBezTo>
                  <a:cubicBezTo>
                    <a:pt x="375" y="11330"/>
                    <a:pt x="479" y="11407"/>
                    <a:pt x="600" y="11407"/>
                  </a:cubicBezTo>
                  <a:cubicBezTo>
                    <a:pt x="635" y="11407"/>
                    <a:pt x="671" y="11401"/>
                    <a:pt x="707" y="11387"/>
                  </a:cubicBezTo>
                  <a:cubicBezTo>
                    <a:pt x="847" y="11347"/>
                    <a:pt x="928" y="11186"/>
                    <a:pt x="887" y="11044"/>
                  </a:cubicBezTo>
                  <a:cubicBezTo>
                    <a:pt x="586" y="10137"/>
                    <a:pt x="524" y="9149"/>
                    <a:pt x="605" y="8181"/>
                  </a:cubicBezTo>
                  <a:cubicBezTo>
                    <a:pt x="645" y="7697"/>
                    <a:pt x="726" y="7213"/>
                    <a:pt x="847" y="6750"/>
                  </a:cubicBezTo>
                  <a:cubicBezTo>
                    <a:pt x="868" y="6629"/>
                    <a:pt x="908" y="6508"/>
                    <a:pt x="928" y="6387"/>
                  </a:cubicBezTo>
                  <a:cubicBezTo>
                    <a:pt x="968" y="6286"/>
                    <a:pt x="1008" y="6165"/>
                    <a:pt x="1049" y="6044"/>
                  </a:cubicBezTo>
                  <a:cubicBezTo>
                    <a:pt x="1129" y="5823"/>
                    <a:pt x="1231" y="5600"/>
                    <a:pt x="1331" y="5379"/>
                  </a:cubicBezTo>
                  <a:cubicBezTo>
                    <a:pt x="1774" y="4512"/>
                    <a:pt x="2279" y="3665"/>
                    <a:pt x="2803" y="2818"/>
                  </a:cubicBezTo>
                  <a:cubicBezTo>
                    <a:pt x="3328" y="1952"/>
                    <a:pt x="3871" y="1125"/>
                    <a:pt x="4355" y="238"/>
                  </a:cubicBezTo>
                  <a:cubicBezTo>
                    <a:pt x="4395" y="157"/>
                    <a:pt x="4355" y="57"/>
                    <a:pt x="4274" y="17"/>
                  </a:cubicBezTo>
                  <a:cubicBezTo>
                    <a:pt x="4258" y="5"/>
                    <a:pt x="4238" y="0"/>
                    <a:pt x="4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1409975" y="2524825"/>
              <a:ext cx="96275" cy="49425"/>
            </a:xfrm>
            <a:custGeom>
              <a:avLst/>
              <a:gdLst/>
              <a:ahLst/>
              <a:cxnLst/>
              <a:rect l="l" t="t" r="r" b="b"/>
              <a:pathLst>
                <a:path w="3851" h="1977" extrusionOk="0">
                  <a:moveTo>
                    <a:pt x="3710" y="0"/>
                  </a:moveTo>
                  <a:cubicBezTo>
                    <a:pt x="3388" y="81"/>
                    <a:pt x="3065" y="161"/>
                    <a:pt x="2743" y="263"/>
                  </a:cubicBezTo>
                  <a:cubicBezTo>
                    <a:pt x="2439" y="363"/>
                    <a:pt x="2117" y="465"/>
                    <a:pt x="1815" y="605"/>
                  </a:cubicBezTo>
                  <a:cubicBezTo>
                    <a:pt x="1512" y="726"/>
                    <a:pt x="1210" y="868"/>
                    <a:pt x="928" y="1029"/>
                  </a:cubicBezTo>
                  <a:cubicBezTo>
                    <a:pt x="646" y="1190"/>
                    <a:pt x="364" y="1371"/>
                    <a:pt x="81" y="1613"/>
                  </a:cubicBezTo>
                  <a:cubicBezTo>
                    <a:pt x="1" y="1694"/>
                    <a:pt x="1" y="1836"/>
                    <a:pt x="81" y="1916"/>
                  </a:cubicBezTo>
                  <a:cubicBezTo>
                    <a:pt x="122" y="1957"/>
                    <a:pt x="172" y="1977"/>
                    <a:pt x="223" y="1977"/>
                  </a:cubicBezTo>
                  <a:cubicBezTo>
                    <a:pt x="273" y="1977"/>
                    <a:pt x="323" y="1957"/>
                    <a:pt x="364" y="1916"/>
                  </a:cubicBezTo>
                  <a:lnTo>
                    <a:pt x="383" y="1916"/>
                  </a:lnTo>
                  <a:cubicBezTo>
                    <a:pt x="585" y="1715"/>
                    <a:pt x="848" y="1513"/>
                    <a:pt x="1130" y="1352"/>
                  </a:cubicBezTo>
                  <a:cubicBezTo>
                    <a:pt x="1391" y="1190"/>
                    <a:pt x="1673" y="1029"/>
                    <a:pt x="1956" y="887"/>
                  </a:cubicBezTo>
                  <a:cubicBezTo>
                    <a:pt x="2238" y="747"/>
                    <a:pt x="2541" y="626"/>
                    <a:pt x="2843" y="524"/>
                  </a:cubicBezTo>
                  <a:cubicBezTo>
                    <a:pt x="3146" y="403"/>
                    <a:pt x="3447" y="303"/>
                    <a:pt x="3751" y="223"/>
                  </a:cubicBezTo>
                  <a:cubicBezTo>
                    <a:pt x="3810" y="202"/>
                    <a:pt x="3851" y="142"/>
                    <a:pt x="3831" y="81"/>
                  </a:cubicBezTo>
                  <a:cubicBezTo>
                    <a:pt x="3831" y="21"/>
                    <a:pt x="3770" y="0"/>
                    <a:pt x="37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563"/>
        <p:cNvGrpSpPr/>
        <p:nvPr/>
      </p:nvGrpSpPr>
      <p:grpSpPr>
        <a:xfrm>
          <a:off x="0" y="0"/>
          <a:ext cx="0" cy="0"/>
          <a:chOff x="0" y="0"/>
          <a:chExt cx="0" cy="0"/>
        </a:xfrm>
      </p:grpSpPr>
      <p:sp>
        <p:nvSpPr>
          <p:cNvPr id="564" name="Google Shape;564;p1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565" name="Google Shape;565;p14"/>
          <p:cNvGrpSpPr/>
          <p:nvPr/>
        </p:nvGrpSpPr>
        <p:grpSpPr>
          <a:xfrm rot="-3733139">
            <a:off x="8482813" y="215673"/>
            <a:ext cx="407973" cy="398456"/>
            <a:chOff x="4568836" y="2058810"/>
            <a:chExt cx="186681" cy="182338"/>
          </a:xfrm>
        </p:grpSpPr>
        <p:sp>
          <p:nvSpPr>
            <p:cNvPr id="566" name="Google Shape;566;p14"/>
            <p:cNvSpPr/>
            <p:nvPr/>
          </p:nvSpPr>
          <p:spPr>
            <a:xfrm rot="1133165">
              <a:off x="4587774" y="2079078"/>
              <a:ext cx="148806" cy="141801"/>
            </a:xfrm>
            <a:custGeom>
              <a:avLst/>
              <a:gdLst/>
              <a:ahLst/>
              <a:cxnLst/>
              <a:rect l="l" t="t" r="r" b="b"/>
              <a:pathLst>
                <a:path w="5952" h="5672" extrusionOk="0">
                  <a:moveTo>
                    <a:pt x="2941" y="0"/>
                  </a:moveTo>
                  <a:cubicBezTo>
                    <a:pt x="2853" y="0"/>
                    <a:pt x="2766" y="16"/>
                    <a:pt x="2685" y="48"/>
                  </a:cubicBezTo>
                  <a:cubicBezTo>
                    <a:pt x="2579" y="101"/>
                    <a:pt x="2490" y="154"/>
                    <a:pt x="2419" y="225"/>
                  </a:cubicBezTo>
                  <a:cubicBezTo>
                    <a:pt x="2384" y="260"/>
                    <a:pt x="2367" y="277"/>
                    <a:pt x="2349" y="313"/>
                  </a:cubicBezTo>
                  <a:lnTo>
                    <a:pt x="2332" y="313"/>
                  </a:lnTo>
                  <a:cubicBezTo>
                    <a:pt x="2243" y="419"/>
                    <a:pt x="2155" y="543"/>
                    <a:pt x="2085" y="649"/>
                  </a:cubicBezTo>
                  <a:cubicBezTo>
                    <a:pt x="2031" y="737"/>
                    <a:pt x="1979" y="807"/>
                    <a:pt x="1890" y="842"/>
                  </a:cubicBezTo>
                  <a:cubicBezTo>
                    <a:pt x="1853" y="857"/>
                    <a:pt x="1818" y="863"/>
                    <a:pt x="1783" y="863"/>
                  </a:cubicBezTo>
                  <a:cubicBezTo>
                    <a:pt x="1649" y="863"/>
                    <a:pt x="1526" y="768"/>
                    <a:pt x="1414" y="684"/>
                  </a:cubicBezTo>
                  <a:cubicBezTo>
                    <a:pt x="1395" y="666"/>
                    <a:pt x="1378" y="649"/>
                    <a:pt x="1360" y="649"/>
                  </a:cubicBezTo>
                  <a:cubicBezTo>
                    <a:pt x="1360" y="631"/>
                    <a:pt x="1343" y="631"/>
                    <a:pt x="1343" y="631"/>
                  </a:cubicBezTo>
                  <a:cubicBezTo>
                    <a:pt x="1181" y="515"/>
                    <a:pt x="965" y="429"/>
                    <a:pt x="766" y="429"/>
                  </a:cubicBezTo>
                  <a:cubicBezTo>
                    <a:pt x="662" y="429"/>
                    <a:pt x="562" y="453"/>
                    <a:pt x="477" y="508"/>
                  </a:cubicBezTo>
                  <a:cubicBezTo>
                    <a:pt x="460" y="525"/>
                    <a:pt x="442" y="543"/>
                    <a:pt x="425" y="543"/>
                  </a:cubicBezTo>
                  <a:lnTo>
                    <a:pt x="389" y="578"/>
                  </a:lnTo>
                  <a:cubicBezTo>
                    <a:pt x="300" y="666"/>
                    <a:pt x="248" y="790"/>
                    <a:pt x="213" y="913"/>
                  </a:cubicBezTo>
                  <a:cubicBezTo>
                    <a:pt x="1" y="1620"/>
                    <a:pt x="336" y="2326"/>
                    <a:pt x="460" y="3051"/>
                  </a:cubicBezTo>
                  <a:cubicBezTo>
                    <a:pt x="566" y="3597"/>
                    <a:pt x="547" y="4198"/>
                    <a:pt x="830" y="4675"/>
                  </a:cubicBezTo>
                  <a:cubicBezTo>
                    <a:pt x="1060" y="5064"/>
                    <a:pt x="1484" y="5311"/>
                    <a:pt x="1908" y="5452"/>
                  </a:cubicBezTo>
                  <a:cubicBezTo>
                    <a:pt x="2066" y="5523"/>
                    <a:pt x="2243" y="5558"/>
                    <a:pt x="2402" y="5611"/>
                  </a:cubicBezTo>
                  <a:cubicBezTo>
                    <a:pt x="2473" y="5611"/>
                    <a:pt x="2544" y="5629"/>
                    <a:pt x="2614" y="5646"/>
                  </a:cubicBezTo>
                  <a:cubicBezTo>
                    <a:pt x="2740" y="5659"/>
                    <a:pt x="2865" y="5671"/>
                    <a:pt x="2990" y="5671"/>
                  </a:cubicBezTo>
                  <a:cubicBezTo>
                    <a:pt x="3042" y="5671"/>
                    <a:pt x="3093" y="5669"/>
                    <a:pt x="3144" y="5664"/>
                  </a:cubicBezTo>
                  <a:lnTo>
                    <a:pt x="3196" y="5664"/>
                  </a:lnTo>
                  <a:cubicBezTo>
                    <a:pt x="3479" y="5629"/>
                    <a:pt x="3762" y="5523"/>
                    <a:pt x="4027" y="5347"/>
                  </a:cubicBezTo>
                  <a:cubicBezTo>
                    <a:pt x="4416" y="5064"/>
                    <a:pt x="4715" y="4711"/>
                    <a:pt x="4963" y="4304"/>
                  </a:cubicBezTo>
                  <a:cubicBezTo>
                    <a:pt x="5422" y="3562"/>
                    <a:pt x="5740" y="2733"/>
                    <a:pt x="5881" y="1867"/>
                  </a:cubicBezTo>
                  <a:cubicBezTo>
                    <a:pt x="5916" y="1584"/>
                    <a:pt x="5951" y="1285"/>
                    <a:pt x="5846" y="1002"/>
                  </a:cubicBezTo>
                  <a:cubicBezTo>
                    <a:pt x="5775" y="790"/>
                    <a:pt x="5598" y="614"/>
                    <a:pt x="5386" y="543"/>
                  </a:cubicBezTo>
                  <a:cubicBezTo>
                    <a:pt x="5369" y="525"/>
                    <a:pt x="5351" y="525"/>
                    <a:pt x="5334" y="525"/>
                  </a:cubicBezTo>
                  <a:cubicBezTo>
                    <a:pt x="5280" y="508"/>
                    <a:pt x="5245" y="508"/>
                    <a:pt x="5193" y="508"/>
                  </a:cubicBezTo>
                  <a:cubicBezTo>
                    <a:pt x="4822" y="522"/>
                    <a:pt x="4505" y="903"/>
                    <a:pt x="4159" y="903"/>
                  </a:cubicBezTo>
                  <a:cubicBezTo>
                    <a:pt x="4110" y="903"/>
                    <a:pt x="4060" y="895"/>
                    <a:pt x="4009" y="878"/>
                  </a:cubicBezTo>
                  <a:cubicBezTo>
                    <a:pt x="3921" y="826"/>
                    <a:pt x="3851" y="772"/>
                    <a:pt x="3797" y="701"/>
                  </a:cubicBezTo>
                  <a:cubicBezTo>
                    <a:pt x="3780" y="666"/>
                    <a:pt x="3745" y="631"/>
                    <a:pt x="3726" y="595"/>
                  </a:cubicBezTo>
                  <a:cubicBezTo>
                    <a:pt x="3656" y="472"/>
                    <a:pt x="3585" y="348"/>
                    <a:pt x="3479" y="242"/>
                  </a:cubicBezTo>
                  <a:cubicBezTo>
                    <a:pt x="3345" y="83"/>
                    <a:pt x="3141" y="0"/>
                    <a:pt x="2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rot="1133165">
              <a:off x="4597990" y="2079793"/>
              <a:ext cx="56077" cy="130726"/>
            </a:xfrm>
            <a:custGeom>
              <a:avLst/>
              <a:gdLst/>
              <a:ahLst/>
              <a:cxnLst/>
              <a:rect l="l" t="t" r="r" b="b"/>
              <a:pathLst>
                <a:path w="2243" h="5229" extrusionOk="0">
                  <a:moveTo>
                    <a:pt x="53" y="1"/>
                  </a:moveTo>
                  <a:cubicBezTo>
                    <a:pt x="36" y="18"/>
                    <a:pt x="18" y="36"/>
                    <a:pt x="1" y="36"/>
                  </a:cubicBezTo>
                  <a:cubicBezTo>
                    <a:pt x="107" y="512"/>
                    <a:pt x="177" y="990"/>
                    <a:pt x="229" y="1466"/>
                  </a:cubicBezTo>
                  <a:cubicBezTo>
                    <a:pt x="318" y="2278"/>
                    <a:pt x="424" y="3090"/>
                    <a:pt x="795" y="3815"/>
                  </a:cubicBezTo>
                  <a:cubicBezTo>
                    <a:pt x="1060" y="4345"/>
                    <a:pt x="1484" y="4786"/>
                    <a:pt x="1978" y="5104"/>
                  </a:cubicBezTo>
                  <a:cubicBezTo>
                    <a:pt x="2049" y="5139"/>
                    <a:pt x="2137" y="5193"/>
                    <a:pt x="2207" y="5228"/>
                  </a:cubicBezTo>
                  <a:lnTo>
                    <a:pt x="2243" y="5174"/>
                  </a:lnTo>
                  <a:cubicBezTo>
                    <a:pt x="2226" y="5157"/>
                    <a:pt x="2207" y="5157"/>
                    <a:pt x="2190" y="5139"/>
                  </a:cubicBezTo>
                  <a:cubicBezTo>
                    <a:pt x="1625" y="4840"/>
                    <a:pt x="1148" y="4362"/>
                    <a:pt x="848" y="3797"/>
                  </a:cubicBezTo>
                  <a:cubicBezTo>
                    <a:pt x="477" y="3074"/>
                    <a:pt x="389" y="2261"/>
                    <a:pt x="300" y="1466"/>
                  </a:cubicBezTo>
                  <a:cubicBezTo>
                    <a:pt x="229" y="971"/>
                    <a:pt x="177" y="477"/>
                    <a:pt x="53"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rot="1133165">
              <a:off x="4619381" y="2087452"/>
              <a:ext cx="40177" cy="124101"/>
            </a:xfrm>
            <a:custGeom>
              <a:avLst/>
              <a:gdLst/>
              <a:ahLst/>
              <a:cxnLst/>
              <a:rect l="l" t="t" r="r" b="b"/>
              <a:pathLst>
                <a:path w="1607" h="4964" extrusionOk="0">
                  <a:moveTo>
                    <a:pt x="36" y="1"/>
                  </a:moveTo>
                  <a:lnTo>
                    <a:pt x="36" y="1"/>
                  </a:lnTo>
                  <a:cubicBezTo>
                    <a:pt x="1" y="919"/>
                    <a:pt x="71" y="1714"/>
                    <a:pt x="248" y="2438"/>
                  </a:cubicBezTo>
                  <a:cubicBezTo>
                    <a:pt x="495" y="3445"/>
                    <a:pt x="954" y="4310"/>
                    <a:pt x="1572" y="4964"/>
                  </a:cubicBezTo>
                  <a:lnTo>
                    <a:pt x="1607" y="4928"/>
                  </a:lnTo>
                  <a:cubicBezTo>
                    <a:pt x="1006" y="4274"/>
                    <a:pt x="547" y="3410"/>
                    <a:pt x="318" y="2421"/>
                  </a:cubicBezTo>
                  <a:cubicBezTo>
                    <a:pt x="142" y="1714"/>
                    <a:pt x="71" y="937"/>
                    <a:pt x="107" y="54"/>
                  </a:cubicBezTo>
                  <a:cubicBezTo>
                    <a:pt x="88" y="36"/>
                    <a:pt x="71" y="19"/>
                    <a:pt x="53" y="19"/>
                  </a:cubicBezTo>
                  <a:cubicBezTo>
                    <a:pt x="53" y="1"/>
                    <a:pt x="36" y="1"/>
                    <a:pt x="36"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rot="1133165">
              <a:off x="4641438" y="2081876"/>
              <a:ext cx="24276" cy="134651"/>
            </a:xfrm>
            <a:custGeom>
              <a:avLst/>
              <a:gdLst/>
              <a:ahLst/>
              <a:cxnLst/>
              <a:rect l="l" t="t" r="r" b="b"/>
              <a:pathLst>
                <a:path w="971" h="5386" extrusionOk="0">
                  <a:moveTo>
                    <a:pt x="264" y="0"/>
                  </a:moveTo>
                  <a:cubicBezTo>
                    <a:pt x="229" y="35"/>
                    <a:pt x="212" y="52"/>
                    <a:pt x="194" y="88"/>
                  </a:cubicBezTo>
                  <a:lnTo>
                    <a:pt x="177" y="88"/>
                  </a:lnTo>
                  <a:cubicBezTo>
                    <a:pt x="0" y="1889"/>
                    <a:pt x="476" y="3744"/>
                    <a:pt x="919" y="5386"/>
                  </a:cubicBezTo>
                  <a:lnTo>
                    <a:pt x="971" y="5369"/>
                  </a:lnTo>
                  <a:cubicBezTo>
                    <a:pt x="547" y="3709"/>
                    <a:pt x="53" y="1837"/>
                    <a:pt x="264"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rot="1133165">
              <a:off x="4664188" y="2102536"/>
              <a:ext cx="55202" cy="123651"/>
            </a:xfrm>
            <a:custGeom>
              <a:avLst/>
              <a:gdLst/>
              <a:ahLst/>
              <a:cxnLst/>
              <a:rect l="l" t="t" r="r" b="b"/>
              <a:pathLst>
                <a:path w="2208" h="4946" extrusionOk="0">
                  <a:moveTo>
                    <a:pt x="2155" y="1"/>
                  </a:moveTo>
                  <a:cubicBezTo>
                    <a:pt x="1908" y="1220"/>
                    <a:pt x="1519" y="2385"/>
                    <a:pt x="990" y="3516"/>
                  </a:cubicBezTo>
                  <a:cubicBezTo>
                    <a:pt x="759" y="3992"/>
                    <a:pt x="495" y="4469"/>
                    <a:pt x="88" y="4823"/>
                  </a:cubicBezTo>
                  <a:cubicBezTo>
                    <a:pt x="53" y="4858"/>
                    <a:pt x="36" y="4875"/>
                    <a:pt x="1" y="4893"/>
                  </a:cubicBezTo>
                  <a:lnTo>
                    <a:pt x="36" y="4945"/>
                  </a:lnTo>
                  <a:cubicBezTo>
                    <a:pt x="53" y="4945"/>
                    <a:pt x="53" y="4945"/>
                    <a:pt x="53" y="4928"/>
                  </a:cubicBezTo>
                  <a:cubicBezTo>
                    <a:pt x="512" y="4557"/>
                    <a:pt x="795" y="4045"/>
                    <a:pt x="1042" y="3533"/>
                  </a:cubicBezTo>
                  <a:cubicBezTo>
                    <a:pt x="1590" y="2421"/>
                    <a:pt x="1978" y="1237"/>
                    <a:pt x="2207" y="19"/>
                  </a:cubicBezTo>
                  <a:cubicBezTo>
                    <a:pt x="2190" y="1"/>
                    <a:pt x="2172" y="1"/>
                    <a:pt x="2155"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rot="1133165">
              <a:off x="4662800" y="2097468"/>
              <a:ext cx="16801" cy="127176"/>
            </a:xfrm>
            <a:custGeom>
              <a:avLst/>
              <a:gdLst/>
              <a:ahLst/>
              <a:cxnLst/>
              <a:rect l="l" t="t" r="r" b="b"/>
              <a:pathLst>
                <a:path w="672" h="5087" extrusionOk="0">
                  <a:moveTo>
                    <a:pt x="601" y="0"/>
                  </a:moveTo>
                  <a:cubicBezTo>
                    <a:pt x="566" y="1625"/>
                    <a:pt x="372" y="3250"/>
                    <a:pt x="55" y="4822"/>
                  </a:cubicBezTo>
                  <a:cubicBezTo>
                    <a:pt x="36" y="4910"/>
                    <a:pt x="19" y="4980"/>
                    <a:pt x="1" y="5069"/>
                  </a:cubicBezTo>
                  <a:lnTo>
                    <a:pt x="19" y="5069"/>
                  </a:lnTo>
                  <a:lnTo>
                    <a:pt x="71" y="5086"/>
                  </a:lnTo>
                  <a:lnTo>
                    <a:pt x="71" y="5069"/>
                  </a:lnTo>
                  <a:cubicBezTo>
                    <a:pt x="90" y="4999"/>
                    <a:pt x="107" y="4928"/>
                    <a:pt x="107" y="4857"/>
                  </a:cubicBezTo>
                  <a:cubicBezTo>
                    <a:pt x="125" y="4822"/>
                    <a:pt x="125" y="4787"/>
                    <a:pt x="142" y="4752"/>
                  </a:cubicBezTo>
                  <a:cubicBezTo>
                    <a:pt x="443" y="3214"/>
                    <a:pt x="620" y="1660"/>
                    <a:pt x="672" y="106"/>
                  </a:cubicBezTo>
                  <a:cubicBezTo>
                    <a:pt x="655" y="71"/>
                    <a:pt x="620" y="36"/>
                    <a:pt x="601"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rot="1133165">
              <a:off x="4596848" y="2170653"/>
              <a:ext cx="51752" cy="44875"/>
            </a:xfrm>
            <a:custGeom>
              <a:avLst/>
              <a:gdLst/>
              <a:ahLst/>
              <a:cxnLst/>
              <a:rect l="l" t="t" r="r" b="b"/>
              <a:pathLst>
                <a:path w="2070" h="1795" extrusionOk="0">
                  <a:moveTo>
                    <a:pt x="225" y="1"/>
                  </a:moveTo>
                  <a:cubicBezTo>
                    <a:pt x="182" y="1"/>
                    <a:pt x="141" y="13"/>
                    <a:pt x="107" y="46"/>
                  </a:cubicBezTo>
                  <a:cubicBezTo>
                    <a:pt x="1" y="117"/>
                    <a:pt x="36" y="277"/>
                    <a:pt x="71" y="383"/>
                  </a:cubicBezTo>
                  <a:cubicBezTo>
                    <a:pt x="266" y="859"/>
                    <a:pt x="601" y="1247"/>
                    <a:pt x="1025" y="1513"/>
                  </a:cubicBezTo>
                  <a:cubicBezTo>
                    <a:pt x="1183" y="1607"/>
                    <a:pt x="1596" y="1795"/>
                    <a:pt x="1831" y="1795"/>
                  </a:cubicBezTo>
                  <a:cubicBezTo>
                    <a:pt x="1992" y="1795"/>
                    <a:pt x="2070" y="1707"/>
                    <a:pt x="1926" y="1442"/>
                  </a:cubicBezTo>
                  <a:cubicBezTo>
                    <a:pt x="1750" y="1106"/>
                    <a:pt x="1538" y="788"/>
                    <a:pt x="1291" y="524"/>
                  </a:cubicBezTo>
                  <a:cubicBezTo>
                    <a:pt x="1025" y="258"/>
                    <a:pt x="672" y="65"/>
                    <a:pt x="302" y="11"/>
                  </a:cubicBezTo>
                  <a:cubicBezTo>
                    <a:pt x="276" y="5"/>
                    <a:pt x="250" y="1"/>
                    <a:pt x="22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rot="1133165">
              <a:off x="4638630" y="2183666"/>
              <a:ext cx="49627" cy="46100"/>
            </a:xfrm>
            <a:custGeom>
              <a:avLst/>
              <a:gdLst/>
              <a:ahLst/>
              <a:cxnLst/>
              <a:rect l="l" t="t" r="r" b="b"/>
              <a:pathLst>
                <a:path w="1985" h="1844" extrusionOk="0">
                  <a:moveTo>
                    <a:pt x="1771" y="1"/>
                  </a:moveTo>
                  <a:cubicBezTo>
                    <a:pt x="1743" y="1"/>
                    <a:pt x="1714" y="5"/>
                    <a:pt x="1685" y="12"/>
                  </a:cubicBezTo>
                  <a:cubicBezTo>
                    <a:pt x="1314" y="65"/>
                    <a:pt x="979" y="277"/>
                    <a:pt x="731" y="560"/>
                  </a:cubicBezTo>
                  <a:cubicBezTo>
                    <a:pt x="466" y="824"/>
                    <a:pt x="289" y="1160"/>
                    <a:pt x="131" y="1495"/>
                  </a:cubicBezTo>
                  <a:cubicBezTo>
                    <a:pt x="0" y="1756"/>
                    <a:pt x="67" y="1844"/>
                    <a:pt x="213" y="1844"/>
                  </a:cubicBezTo>
                  <a:cubicBezTo>
                    <a:pt x="441" y="1844"/>
                    <a:pt x="863" y="1628"/>
                    <a:pt x="1014" y="1530"/>
                  </a:cubicBezTo>
                  <a:cubicBezTo>
                    <a:pt x="1438" y="1248"/>
                    <a:pt x="1756" y="842"/>
                    <a:pt x="1932" y="383"/>
                  </a:cubicBezTo>
                  <a:cubicBezTo>
                    <a:pt x="1968" y="259"/>
                    <a:pt x="1985" y="101"/>
                    <a:pt x="1879" y="30"/>
                  </a:cubicBezTo>
                  <a:cubicBezTo>
                    <a:pt x="1848" y="9"/>
                    <a:pt x="1810" y="1"/>
                    <a:pt x="177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4"/>
          <p:cNvGrpSpPr/>
          <p:nvPr/>
        </p:nvGrpSpPr>
        <p:grpSpPr>
          <a:xfrm>
            <a:off x="8335895" y="4220019"/>
            <a:ext cx="754912" cy="706574"/>
            <a:chOff x="8130432" y="4170244"/>
            <a:chExt cx="754912" cy="706574"/>
          </a:xfrm>
        </p:grpSpPr>
        <p:sp>
          <p:nvSpPr>
            <p:cNvPr id="575" name="Google Shape;575;p14"/>
            <p:cNvSpPr/>
            <p:nvPr/>
          </p:nvSpPr>
          <p:spPr>
            <a:xfrm rot="-1267219">
              <a:off x="8243980" y="4597690"/>
              <a:ext cx="631764" cy="171053"/>
            </a:xfrm>
            <a:custGeom>
              <a:avLst/>
              <a:gdLst/>
              <a:ahLst/>
              <a:cxnLst/>
              <a:rect l="l" t="t" r="r" b="b"/>
              <a:pathLst>
                <a:path w="13458" h="3644" extrusionOk="0">
                  <a:moveTo>
                    <a:pt x="7167" y="1"/>
                  </a:moveTo>
                  <a:cubicBezTo>
                    <a:pt x="6887" y="1"/>
                    <a:pt x="6610" y="7"/>
                    <a:pt x="6340" y="21"/>
                  </a:cubicBezTo>
                  <a:cubicBezTo>
                    <a:pt x="3196" y="179"/>
                    <a:pt x="1" y="2722"/>
                    <a:pt x="1" y="2722"/>
                  </a:cubicBezTo>
                  <a:cubicBezTo>
                    <a:pt x="1" y="2722"/>
                    <a:pt x="1449" y="3306"/>
                    <a:pt x="6358" y="3624"/>
                  </a:cubicBezTo>
                  <a:cubicBezTo>
                    <a:pt x="6577" y="3637"/>
                    <a:pt x="6790" y="3643"/>
                    <a:pt x="6998" y="3643"/>
                  </a:cubicBezTo>
                  <a:cubicBezTo>
                    <a:pt x="11458" y="3643"/>
                    <a:pt x="13458" y="709"/>
                    <a:pt x="13458" y="709"/>
                  </a:cubicBezTo>
                  <a:cubicBezTo>
                    <a:pt x="13458" y="709"/>
                    <a:pt x="10138" y="1"/>
                    <a:pt x="7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rot="-4085592">
              <a:off x="8011752" y="4409706"/>
              <a:ext cx="631783" cy="171055"/>
            </a:xfrm>
            <a:custGeom>
              <a:avLst/>
              <a:gdLst/>
              <a:ahLst/>
              <a:cxnLst/>
              <a:rect l="l" t="t" r="r" b="b"/>
              <a:pathLst>
                <a:path w="13458" h="3644" extrusionOk="0">
                  <a:moveTo>
                    <a:pt x="7167" y="1"/>
                  </a:moveTo>
                  <a:cubicBezTo>
                    <a:pt x="6887" y="1"/>
                    <a:pt x="6610" y="7"/>
                    <a:pt x="6340" y="21"/>
                  </a:cubicBezTo>
                  <a:cubicBezTo>
                    <a:pt x="3196" y="179"/>
                    <a:pt x="1" y="2722"/>
                    <a:pt x="1" y="2722"/>
                  </a:cubicBezTo>
                  <a:cubicBezTo>
                    <a:pt x="1" y="2722"/>
                    <a:pt x="1449" y="3306"/>
                    <a:pt x="6358" y="3624"/>
                  </a:cubicBezTo>
                  <a:cubicBezTo>
                    <a:pt x="6577" y="3637"/>
                    <a:pt x="6790" y="3643"/>
                    <a:pt x="6998" y="3643"/>
                  </a:cubicBezTo>
                  <a:cubicBezTo>
                    <a:pt x="11458" y="3643"/>
                    <a:pt x="13458" y="709"/>
                    <a:pt x="13458" y="709"/>
                  </a:cubicBezTo>
                  <a:cubicBezTo>
                    <a:pt x="13458" y="709"/>
                    <a:pt x="10138" y="1"/>
                    <a:pt x="7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14"/>
          <p:cNvGrpSpPr/>
          <p:nvPr/>
        </p:nvGrpSpPr>
        <p:grpSpPr>
          <a:xfrm rot="-4106019">
            <a:off x="247846" y="4203421"/>
            <a:ext cx="537706" cy="739776"/>
            <a:chOff x="1521350" y="1648150"/>
            <a:chExt cx="241950" cy="332875"/>
          </a:xfrm>
        </p:grpSpPr>
        <p:sp>
          <p:nvSpPr>
            <p:cNvPr id="578" name="Google Shape;578;p14"/>
            <p:cNvSpPr/>
            <p:nvPr/>
          </p:nvSpPr>
          <p:spPr>
            <a:xfrm>
              <a:off x="1521350" y="1648150"/>
              <a:ext cx="128050" cy="332350"/>
            </a:xfrm>
            <a:custGeom>
              <a:avLst/>
              <a:gdLst/>
              <a:ahLst/>
              <a:cxnLst/>
              <a:rect l="l" t="t" r="r" b="b"/>
              <a:pathLst>
                <a:path w="5122" h="13294" extrusionOk="0">
                  <a:moveTo>
                    <a:pt x="4987" y="1"/>
                  </a:moveTo>
                  <a:cubicBezTo>
                    <a:pt x="4933" y="1"/>
                    <a:pt x="4891" y="28"/>
                    <a:pt x="4860" y="89"/>
                  </a:cubicBezTo>
                  <a:cubicBezTo>
                    <a:pt x="4839" y="149"/>
                    <a:pt x="1855" y="7065"/>
                    <a:pt x="21" y="13132"/>
                  </a:cubicBezTo>
                  <a:cubicBezTo>
                    <a:pt x="0" y="13213"/>
                    <a:pt x="41" y="13274"/>
                    <a:pt x="121" y="13294"/>
                  </a:cubicBezTo>
                  <a:lnTo>
                    <a:pt x="142" y="13294"/>
                  </a:lnTo>
                  <a:cubicBezTo>
                    <a:pt x="202" y="13294"/>
                    <a:pt x="263" y="13274"/>
                    <a:pt x="283" y="13213"/>
                  </a:cubicBezTo>
                  <a:cubicBezTo>
                    <a:pt x="2078" y="7145"/>
                    <a:pt x="5062" y="250"/>
                    <a:pt x="5102" y="189"/>
                  </a:cubicBezTo>
                  <a:cubicBezTo>
                    <a:pt x="5121" y="129"/>
                    <a:pt x="5102" y="49"/>
                    <a:pt x="5041" y="8"/>
                  </a:cubicBezTo>
                  <a:cubicBezTo>
                    <a:pt x="5022" y="3"/>
                    <a:pt x="5003" y="1"/>
                    <a:pt x="4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1522350" y="1714125"/>
              <a:ext cx="237450" cy="266900"/>
            </a:xfrm>
            <a:custGeom>
              <a:avLst/>
              <a:gdLst/>
              <a:ahLst/>
              <a:cxnLst/>
              <a:rect l="l" t="t" r="r" b="b"/>
              <a:pathLst>
                <a:path w="9498" h="10676" extrusionOk="0">
                  <a:moveTo>
                    <a:pt x="9358" y="0"/>
                  </a:moveTo>
                  <a:cubicBezTo>
                    <a:pt x="9325" y="0"/>
                    <a:pt x="9295" y="11"/>
                    <a:pt x="9275" y="31"/>
                  </a:cubicBezTo>
                  <a:cubicBezTo>
                    <a:pt x="9215" y="90"/>
                    <a:pt x="3933" y="5453"/>
                    <a:pt x="41" y="10474"/>
                  </a:cubicBezTo>
                  <a:cubicBezTo>
                    <a:pt x="1" y="10534"/>
                    <a:pt x="22" y="10614"/>
                    <a:pt x="62" y="10655"/>
                  </a:cubicBezTo>
                  <a:cubicBezTo>
                    <a:pt x="81" y="10676"/>
                    <a:pt x="122" y="10676"/>
                    <a:pt x="143" y="10676"/>
                  </a:cubicBezTo>
                  <a:cubicBezTo>
                    <a:pt x="183" y="10676"/>
                    <a:pt x="223" y="10655"/>
                    <a:pt x="243" y="10635"/>
                  </a:cubicBezTo>
                  <a:cubicBezTo>
                    <a:pt x="4135" y="5635"/>
                    <a:pt x="9396" y="273"/>
                    <a:pt x="9457" y="211"/>
                  </a:cubicBezTo>
                  <a:cubicBezTo>
                    <a:pt x="9497" y="171"/>
                    <a:pt x="9497" y="90"/>
                    <a:pt x="9457" y="31"/>
                  </a:cubicBezTo>
                  <a:cubicBezTo>
                    <a:pt x="9426" y="11"/>
                    <a:pt x="9391" y="0"/>
                    <a:pt x="9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1572750" y="1662500"/>
              <a:ext cx="97325" cy="91650"/>
            </a:xfrm>
            <a:custGeom>
              <a:avLst/>
              <a:gdLst/>
              <a:ahLst/>
              <a:cxnLst/>
              <a:rect l="l" t="t" r="r" b="b"/>
              <a:pathLst>
                <a:path w="3893" h="3666" extrusionOk="0">
                  <a:moveTo>
                    <a:pt x="1948" y="1"/>
                  </a:moveTo>
                  <a:cubicBezTo>
                    <a:pt x="1058" y="1"/>
                    <a:pt x="271" y="667"/>
                    <a:pt x="143" y="1572"/>
                  </a:cubicBezTo>
                  <a:cubicBezTo>
                    <a:pt x="1" y="2580"/>
                    <a:pt x="686" y="3507"/>
                    <a:pt x="1694" y="3647"/>
                  </a:cubicBezTo>
                  <a:cubicBezTo>
                    <a:pt x="1780" y="3659"/>
                    <a:pt x="1864" y="3665"/>
                    <a:pt x="1948" y="3665"/>
                  </a:cubicBezTo>
                  <a:cubicBezTo>
                    <a:pt x="2837" y="3665"/>
                    <a:pt x="3623" y="2998"/>
                    <a:pt x="3751" y="2096"/>
                  </a:cubicBezTo>
                  <a:cubicBezTo>
                    <a:pt x="3893" y="1088"/>
                    <a:pt x="3207" y="160"/>
                    <a:pt x="2199" y="18"/>
                  </a:cubicBezTo>
                  <a:cubicBezTo>
                    <a:pt x="2115" y="6"/>
                    <a:pt x="2031" y="1"/>
                    <a:pt x="1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1662475" y="1716325"/>
              <a:ext cx="100825" cy="94275"/>
            </a:xfrm>
            <a:custGeom>
              <a:avLst/>
              <a:gdLst/>
              <a:ahLst/>
              <a:cxnLst/>
              <a:rect l="l" t="t" r="r" b="b"/>
              <a:pathLst>
                <a:path w="4033" h="3771" extrusionOk="0">
                  <a:moveTo>
                    <a:pt x="1992" y="1"/>
                  </a:moveTo>
                  <a:cubicBezTo>
                    <a:pt x="1076" y="1"/>
                    <a:pt x="270" y="684"/>
                    <a:pt x="142" y="1615"/>
                  </a:cubicBezTo>
                  <a:cubicBezTo>
                    <a:pt x="1" y="2664"/>
                    <a:pt x="707" y="3612"/>
                    <a:pt x="1755" y="3752"/>
                  </a:cubicBezTo>
                  <a:cubicBezTo>
                    <a:pt x="1844" y="3764"/>
                    <a:pt x="1931" y="3770"/>
                    <a:pt x="2018" y="3770"/>
                  </a:cubicBezTo>
                  <a:cubicBezTo>
                    <a:pt x="2940" y="3770"/>
                    <a:pt x="3745" y="3099"/>
                    <a:pt x="3892" y="2160"/>
                  </a:cubicBezTo>
                  <a:cubicBezTo>
                    <a:pt x="4033" y="1112"/>
                    <a:pt x="3307" y="164"/>
                    <a:pt x="2280" y="23"/>
                  </a:cubicBezTo>
                  <a:cubicBezTo>
                    <a:pt x="2183" y="8"/>
                    <a:pt x="2087" y="1"/>
                    <a:pt x="19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14"/>
          <p:cNvGrpSpPr/>
          <p:nvPr/>
        </p:nvGrpSpPr>
        <p:grpSpPr>
          <a:xfrm rot="-2700000">
            <a:off x="139247" y="61612"/>
            <a:ext cx="754905" cy="706568"/>
            <a:chOff x="8130432" y="4170244"/>
            <a:chExt cx="754912" cy="706574"/>
          </a:xfrm>
        </p:grpSpPr>
        <p:sp>
          <p:nvSpPr>
            <p:cNvPr id="583" name="Google Shape;583;p14"/>
            <p:cNvSpPr/>
            <p:nvPr/>
          </p:nvSpPr>
          <p:spPr>
            <a:xfrm rot="-1267219">
              <a:off x="8243980" y="4597690"/>
              <a:ext cx="631764" cy="171053"/>
            </a:xfrm>
            <a:custGeom>
              <a:avLst/>
              <a:gdLst/>
              <a:ahLst/>
              <a:cxnLst/>
              <a:rect l="l" t="t" r="r" b="b"/>
              <a:pathLst>
                <a:path w="13458" h="3644" extrusionOk="0">
                  <a:moveTo>
                    <a:pt x="7167" y="1"/>
                  </a:moveTo>
                  <a:cubicBezTo>
                    <a:pt x="6887" y="1"/>
                    <a:pt x="6610" y="7"/>
                    <a:pt x="6340" y="21"/>
                  </a:cubicBezTo>
                  <a:cubicBezTo>
                    <a:pt x="3196" y="179"/>
                    <a:pt x="1" y="2722"/>
                    <a:pt x="1" y="2722"/>
                  </a:cubicBezTo>
                  <a:cubicBezTo>
                    <a:pt x="1" y="2722"/>
                    <a:pt x="1449" y="3306"/>
                    <a:pt x="6358" y="3624"/>
                  </a:cubicBezTo>
                  <a:cubicBezTo>
                    <a:pt x="6577" y="3637"/>
                    <a:pt x="6790" y="3643"/>
                    <a:pt x="6998" y="3643"/>
                  </a:cubicBezTo>
                  <a:cubicBezTo>
                    <a:pt x="11458" y="3643"/>
                    <a:pt x="13458" y="709"/>
                    <a:pt x="13458" y="709"/>
                  </a:cubicBezTo>
                  <a:cubicBezTo>
                    <a:pt x="13458" y="709"/>
                    <a:pt x="10138" y="1"/>
                    <a:pt x="7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rot="-4085592">
              <a:off x="8011752" y="4409706"/>
              <a:ext cx="631783" cy="171055"/>
            </a:xfrm>
            <a:custGeom>
              <a:avLst/>
              <a:gdLst/>
              <a:ahLst/>
              <a:cxnLst/>
              <a:rect l="l" t="t" r="r" b="b"/>
              <a:pathLst>
                <a:path w="13458" h="3644" extrusionOk="0">
                  <a:moveTo>
                    <a:pt x="7167" y="1"/>
                  </a:moveTo>
                  <a:cubicBezTo>
                    <a:pt x="6887" y="1"/>
                    <a:pt x="6610" y="7"/>
                    <a:pt x="6340" y="21"/>
                  </a:cubicBezTo>
                  <a:cubicBezTo>
                    <a:pt x="3196" y="179"/>
                    <a:pt x="1" y="2722"/>
                    <a:pt x="1" y="2722"/>
                  </a:cubicBezTo>
                  <a:cubicBezTo>
                    <a:pt x="1" y="2722"/>
                    <a:pt x="1449" y="3306"/>
                    <a:pt x="6358" y="3624"/>
                  </a:cubicBezTo>
                  <a:cubicBezTo>
                    <a:pt x="6577" y="3637"/>
                    <a:pt x="6790" y="3643"/>
                    <a:pt x="6998" y="3643"/>
                  </a:cubicBezTo>
                  <a:cubicBezTo>
                    <a:pt x="11458" y="3643"/>
                    <a:pt x="13458" y="709"/>
                    <a:pt x="13458" y="709"/>
                  </a:cubicBezTo>
                  <a:cubicBezTo>
                    <a:pt x="13458" y="709"/>
                    <a:pt x="10138" y="1"/>
                    <a:pt x="7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
  <p:cSld name="CUSTOM_5">
    <p:spTree>
      <p:nvGrpSpPr>
        <p:cNvPr id="1" name="Shape 585"/>
        <p:cNvGrpSpPr/>
        <p:nvPr/>
      </p:nvGrpSpPr>
      <p:grpSpPr>
        <a:xfrm>
          <a:off x="0" y="0"/>
          <a:ext cx="0" cy="0"/>
          <a:chOff x="0" y="0"/>
          <a:chExt cx="0" cy="0"/>
        </a:xfrm>
      </p:grpSpPr>
      <p:grpSp>
        <p:nvGrpSpPr>
          <p:cNvPr id="586" name="Google Shape;586;p15"/>
          <p:cNvGrpSpPr/>
          <p:nvPr/>
        </p:nvGrpSpPr>
        <p:grpSpPr>
          <a:xfrm rot="-10607036">
            <a:off x="-1139532" y="3685153"/>
            <a:ext cx="3490688" cy="1361497"/>
            <a:chOff x="6120023" y="34914"/>
            <a:chExt cx="3490776" cy="1361532"/>
          </a:xfrm>
        </p:grpSpPr>
        <p:sp>
          <p:nvSpPr>
            <p:cNvPr id="587" name="Google Shape;587;p15"/>
            <p:cNvSpPr/>
            <p:nvPr/>
          </p:nvSpPr>
          <p:spPr>
            <a:xfrm rot="407692">
              <a:off x="6477504" y="498564"/>
              <a:ext cx="3126899" cy="293744"/>
            </a:xfrm>
            <a:custGeom>
              <a:avLst/>
              <a:gdLst/>
              <a:ahLst/>
              <a:cxnLst/>
              <a:rect l="l" t="t" r="r" b="b"/>
              <a:pathLst>
                <a:path w="63295" h="5946" extrusionOk="0">
                  <a:moveTo>
                    <a:pt x="50492" y="1"/>
                  </a:moveTo>
                  <a:cubicBezTo>
                    <a:pt x="48526" y="1"/>
                    <a:pt x="46572" y="362"/>
                    <a:pt x="44752" y="768"/>
                  </a:cubicBezTo>
                  <a:cubicBezTo>
                    <a:pt x="43674" y="998"/>
                    <a:pt x="42597" y="1262"/>
                    <a:pt x="41555" y="1510"/>
                  </a:cubicBezTo>
                  <a:cubicBezTo>
                    <a:pt x="37801" y="2409"/>
                    <a:pt x="33922" y="3336"/>
                    <a:pt x="30079" y="3336"/>
                  </a:cubicBezTo>
                  <a:cubicBezTo>
                    <a:pt x="29618" y="3336"/>
                    <a:pt x="29157" y="3322"/>
                    <a:pt x="28698" y="3294"/>
                  </a:cubicBezTo>
                  <a:cubicBezTo>
                    <a:pt x="26491" y="3153"/>
                    <a:pt x="24266" y="2658"/>
                    <a:pt x="22111" y="2181"/>
                  </a:cubicBezTo>
                  <a:cubicBezTo>
                    <a:pt x="20292" y="1792"/>
                    <a:pt x="18420" y="1387"/>
                    <a:pt x="16531" y="1175"/>
                  </a:cubicBezTo>
                  <a:cubicBezTo>
                    <a:pt x="15347" y="1038"/>
                    <a:pt x="14155" y="979"/>
                    <a:pt x="12967" y="979"/>
                  </a:cubicBezTo>
                  <a:cubicBezTo>
                    <a:pt x="8640" y="979"/>
                    <a:pt x="4370" y="1763"/>
                    <a:pt x="795" y="2428"/>
                  </a:cubicBezTo>
                  <a:cubicBezTo>
                    <a:pt x="319" y="2499"/>
                    <a:pt x="1" y="2958"/>
                    <a:pt x="88" y="3435"/>
                  </a:cubicBezTo>
                  <a:cubicBezTo>
                    <a:pt x="169" y="3865"/>
                    <a:pt x="551" y="4152"/>
                    <a:pt x="962" y="4152"/>
                  </a:cubicBezTo>
                  <a:cubicBezTo>
                    <a:pt x="1006" y="4152"/>
                    <a:pt x="1051" y="4149"/>
                    <a:pt x="1096" y="4142"/>
                  </a:cubicBezTo>
                  <a:cubicBezTo>
                    <a:pt x="4617" y="3487"/>
                    <a:pt x="8798" y="2723"/>
                    <a:pt x="12979" y="2723"/>
                  </a:cubicBezTo>
                  <a:cubicBezTo>
                    <a:pt x="14102" y="2723"/>
                    <a:pt x="15225" y="2778"/>
                    <a:pt x="16336" y="2905"/>
                  </a:cubicBezTo>
                  <a:cubicBezTo>
                    <a:pt x="18137" y="3099"/>
                    <a:pt x="19957" y="3506"/>
                    <a:pt x="21740" y="3894"/>
                  </a:cubicBezTo>
                  <a:cubicBezTo>
                    <a:pt x="23948" y="4371"/>
                    <a:pt x="26261" y="4883"/>
                    <a:pt x="28592" y="5025"/>
                  </a:cubicBezTo>
                  <a:cubicBezTo>
                    <a:pt x="29094" y="5056"/>
                    <a:pt x="29595" y="5070"/>
                    <a:pt x="30094" y="5070"/>
                  </a:cubicBezTo>
                  <a:cubicBezTo>
                    <a:pt x="34131" y="5070"/>
                    <a:pt x="38096" y="4116"/>
                    <a:pt x="41961" y="3205"/>
                  </a:cubicBezTo>
                  <a:cubicBezTo>
                    <a:pt x="43003" y="2958"/>
                    <a:pt x="44081" y="2694"/>
                    <a:pt x="45122" y="2463"/>
                  </a:cubicBezTo>
                  <a:cubicBezTo>
                    <a:pt x="47083" y="2034"/>
                    <a:pt x="48755" y="1747"/>
                    <a:pt x="50400" y="1747"/>
                  </a:cubicBezTo>
                  <a:cubicBezTo>
                    <a:pt x="50578" y="1747"/>
                    <a:pt x="50755" y="1750"/>
                    <a:pt x="50933" y="1757"/>
                  </a:cubicBezTo>
                  <a:cubicBezTo>
                    <a:pt x="54959" y="1898"/>
                    <a:pt x="58703" y="3894"/>
                    <a:pt x="61847" y="5819"/>
                  </a:cubicBezTo>
                  <a:cubicBezTo>
                    <a:pt x="61988" y="5905"/>
                    <a:pt x="62144" y="5946"/>
                    <a:pt x="62298" y="5946"/>
                  </a:cubicBezTo>
                  <a:cubicBezTo>
                    <a:pt x="62587" y="5946"/>
                    <a:pt x="62868" y="5801"/>
                    <a:pt x="63029" y="5536"/>
                  </a:cubicBezTo>
                  <a:cubicBezTo>
                    <a:pt x="63295" y="5112"/>
                    <a:pt x="63154" y="4582"/>
                    <a:pt x="62747" y="4335"/>
                  </a:cubicBezTo>
                  <a:cubicBezTo>
                    <a:pt x="60293" y="2816"/>
                    <a:pt x="57467" y="1262"/>
                    <a:pt x="54376" y="504"/>
                  </a:cubicBezTo>
                  <a:cubicBezTo>
                    <a:pt x="53281" y="221"/>
                    <a:pt x="52151" y="44"/>
                    <a:pt x="51003" y="9"/>
                  </a:cubicBezTo>
                  <a:cubicBezTo>
                    <a:pt x="50833" y="4"/>
                    <a:pt x="50663" y="1"/>
                    <a:pt x="50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rot="407692">
              <a:off x="6565432" y="450476"/>
              <a:ext cx="718947" cy="467145"/>
            </a:xfrm>
            <a:custGeom>
              <a:avLst/>
              <a:gdLst/>
              <a:ahLst/>
              <a:cxnLst/>
              <a:rect l="l" t="t" r="r" b="b"/>
              <a:pathLst>
                <a:path w="14553" h="9456" extrusionOk="0">
                  <a:moveTo>
                    <a:pt x="13948" y="1"/>
                  </a:moveTo>
                  <a:cubicBezTo>
                    <a:pt x="13914" y="1"/>
                    <a:pt x="13880" y="4"/>
                    <a:pt x="13846" y="11"/>
                  </a:cubicBezTo>
                  <a:cubicBezTo>
                    <a:pt x="13104" y="187"/>
                    <a:pt x="12416" y="399"/>
                    <a:pt x="11780" y="699"/>
                  </a:cubicBezTo>
                  <a:lnTo>
                    <a:pt x="11286" y="911"/>
                  </a:lnTo>
                  <a:lnTo>
                    <a:pt x="10826" y="1158"/>
                  </a:lnTo>
                  <a:lnTo>
                    <a:pt x="10349" y="1405"/>
                  </a:lnTo>
                  <a:lnTo>
                    <a:pt x="9908" y="1671"/>
                  </a:lnTo>
                  <a:cubicBezTo>
                    <a:pt x="8689" y="2359"/>
                    <a:pt x="7542" y="3136"/>
                    <a:pt x="6428" y="3948"/>
                  </a:cubicBezTo>
                  <a:cubicBezTo>
                    <a:pt x="5316" y="4760"/>
                    <a:pt x="4222" y="5608"/>
                    <a:pt x="3162" y="6491"/>
                  </a:cubicBezTo>
                  <a:cubicBezTo>
                    <a:pt x="2102" y="7357"/>
                    <a:pt x="1060" y="8257"/>
                    <a:pt x="71" y="9211"/>
                  </a:cubicBezTo>
                  <a:cubicBezTo>
                    <a:pt x="0" y="9264"/>
                    <a:pt x="0" y="9352"/>
                    <a:pt x="54" y="9406"/>
                  </a:cubicBezTo>
                  <a:cubicBezTo>
                    <a:pt x="84" y="9436"/>
                    <a:pt x="127" y="9455"/>
                    <a:pt x="168" y="9455"/>
                  </a:cubicBezTo>
                  <a:cubicBezTo>
                    <a:pt x="197" y="9455"/>
                    <a:pt x="225" y="9445"/>
                    <a:pt x="247" y="9423"/>
                  </a:cubicBezTo>
                  <a:cubicBezTo>
                    <a:pt x="1290" y="8540"/>
                    <a:pt x="2367" y="7692"/>
                    <a:pt x="3461" y="6863"/>
                  </a:cubicBezTo>
                  <a:cubicBezTo>
                    <a:pt x="4556" y="6050"/>
                    <a:pt x="5670" y="5255"/>
                    <a:pt x="6817" y="4513"/>
                  </a:cubicBezTo>
                  <a:cubicBezTo>
                    <a:pt x="7966" y="3771"/>
                    <a:pt x="9131" y="3065"/>
                    <a:pt x="10332" y="2448"/>
                  </a:cubicBezTo>
                  <a:cubicBezTo>
                    <a:pt x="11514" y="1829"/>
                    <a:pt x="12769" y="1282"/>
                    <a:pt x="14005" y="1087"/>
                  </a:cubicBezTo>
                  <a:lnTo>
                    <a:pt x="14041" y="1087"/>
                  </a:lnTo>
                  <a:cubicBezTo>
                    <a:pt x="14058" y="1087"/>
                    <a:pt x="14058" y="1070"/>
                    <a:pt x="14076" y="1070"/>
                  </a:cubicBezTo>
                  <a:cubicBezTo>
                    <a:pt x="14358" y="1016"/>
                    <a:pt x="14552" y="717"/>
                    <a:pt x="14481" y="434"/>
                  </a:cubicBezTo>
                  <a:cubicBezTo>
                    <a:pt x="14435" y="170"/>
                    <a:pt x="14197" y="1"/>
                    <a:pt x="13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rot="407692">
              <a:off x="6811817" y="618034"/>
              <a:ext cx="114415" cy="266227"/>
            </a:xfrm>
            <a:custGeom>
              <a:avLst/>
              <a:gdLst/>
              <a:ahLst/>
              <a:cxnLst/>
              <a:rect l="l" t="t" r="r" b="b"/>
              <a:pathLst>
                <a:path w="2316" h="5389" extrusionOk="0">
                  <a:moveTo>
                    <a:pt x="1972" y="1"/>
                  </a:moveTo>
                  <a:cubicBezTo>
                    <a:pt x="1871" y="1"/>
                    <a:pt x="1773" y="55"/>
                    <a:pt x="1715" y="149"/>
                  </a:cubicBezTo>
                  <a:cubicBezTo>
                    <a:pt x="867" y="1757"/>
                    <a:pt x="425" y="3505"/>
                    <a:pt x="19" y="5219"/>
                  </a:cubicBezTo>
                  <a:cubicBezTo>
                    <a:pt x="1" y="5289"/>
                    <a:pt x="36" y="5360"/>
                    <a:pt x="125" y="5377"/>
                  </a:cubicBezTo>
                  <a:cubicBezTo>
                    <a:pt x="141" y="5385"/>
                    <a:pt x="156" y="5388"/>
                    <a:pt x="172" y="5388"/>
                  </a:cubicBezTo>
                  <a:cubicBezTo>
                    <a:pt x="225" y="5388"/>
                    <a:pt x="274" y="5344"/>
                    <a:pt x="302" y="5289"/>
                  </a:cubicBezTo>
                  <a:cubicBezTo>
                    <a:pt x="796" y="3594"/>
                    <a:pt x="1326" y="1915"/>
                    <a:pt x="2226" y="450"/>
                  </a:cubicBezTo>
                  <a:lnTo>
                    <a:pt x="2226" y="432"/>
                  </a:lnTo>
                  <a:cubicBezTo>
                    <a:pt x="2315" y="291"/>
                    <a:pt x="2261" y="114"/>
                    <a:pt x="2120" y="44"/>
                  </a:cubicBezTo>
                  <a:cubicBezTo>
                    <a:pt x="2073" y="14"/>
                    <a:pt x="2022" y="1"/>
                    <a:pt x="1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rot="407692">
              <a:off x="6152335" y="699938"/>
              <a:ext cx="570692" cy="580078"/>
            </a:xfrm>
            <a:custGeom>
              <a:avLst/>
              <a:gdLst/>
              <a:ahLst/>
              <a:cxnLst/>
              <a:rect l="l" t="t" r="r" b="b"/>
              <a:pathLst>
                <a:path w="11552" h="11742" extrusionOk="0">
                  <a:moveTo>
                    <a:pt x="11551" y="0"/>
                  </a:moveTo>
                  <a:lnTo>
                    <a:pt x="11551" y="0"/>
                  </a:lnTo>
                  <a:cubicBezTo>
                    <a:pt x="11551" y="0"/>
                    <a:pt x="6147" y="2844"/>
                    <a:pt x="3498" y="5175"/>
                  </a:cubicBezTo>
                  <a:cubicBezTo>
                    <a:pt x="1485" y="6941"/>
                    <a:pt x="461" y="9925"/>
                    <a:pt x="72" y="11286"/>
                  </a:cubicBezTo>
                  <a:cubicBezTo>
                    <a:pt x="0" y="11531"/>
                    <a:pt x="189" y="11742"/>
                    <a:pt x="415" y="11742"/>
                  </a:cubicBezTo>
                  <a:cubicBezTo>
                    <a:pt x="464" y="11742"/>
                    <a:pt x="516" y="11732"/>
                    <a:pt x="567" y="11710"/>
                  </a:cubicBezTo>
                  <a:cubicBezTo>
                    <a:pt x="1556" y="11250"/>
                    <a:pt x="3587" y="10172"/>
                    <a:pt x="6413" y="8107"/>
                  </a:cubicBezTo>
                  <a:cubicBezTo>
                    <a:pt x="10492" y="5086"/>
                    <a:pt x="11551" y="0"/>
                    <a:pt x="1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5"/>
            <p:cNvSpPr/>
            <p:nvPr/>
          </p:nvSpPr>
          <p:spPr>
            <a:xfrm rot="407692">
              <a:off x="6157031" y="696914"/>
              <a:ext cx="569704" cy="582400"/>
            </a:xfrm>
            <a:custGeom>
              <a:avLst/>
              <a:gdLst/>
              <a:ahLst/>
              <a:cxnLst/>
              <a:rect l="l" t="t" r="r" b="b"/>
              <a:pathLst>
                <a:path w="11532" h="11789" extrusionOk="0">
                  <a:moveTo>
                    <a:pt x="11480" y="1"/>
                  </a:moveTo>
                  <a:cubicBezTo>
                    <a:pt x="11444" y="1"/>
                    <a:pt x="11426" y="1"/>
                    <a:pt x="11391" y="19"/>
                  </a:cubicBezTo>
                  <a:lnTo>
                    <a:pt x="36" y="11656"/>
                  </a:lnTo>
                  <a:cubicBezTo>
                    <a:pt x="1" y="11692"/>
                    <a:pt x="1" y="11745"/>
                    <a:pt x="36" y="11762"/>
                  </a:cubicBezTo>
                  <a:cubicBezTo>
                    <a:pt x="53" y="11780"/>
                    <a:pt x="75" y="11789"/>
                    <a:pt x="95" y="11789"/>
                  </a:cubicBezTo>
                  <a:cubicBezTo>
                    <a:pt x="115" y="11789"/>
                    <a:pt x="133" y="11780"/>
                    <a:pt x="142" y="11762"/>
                  </a:cubicBezTo>
                  <a:lnTo>
                    <a:pt x="11515" y="125"/>
                  </a:lnTo>
                  <a:cubicBezTo>
                    <a:pt x="11532" y="90"/>
                    <a:pt x="11532" y="54"/>
                    <a:pt x="11515" y="19"/>
                  </a:cubicBezTo>
                  <a:cubicBezTo>
                    <a:pt x="11497" y="1"/>
                    <a:pt x="11480" y="1"/>
                    <a:pt x="1148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5"/>
            <p:cNvSpPr/>
            <p:nvPr/>
          </p:nvSpPr>
          <p:spPr>
            <a:xfrm rot="407692">
              <a:off x="6181130" y="1097699"/>
              <a:ext cx="124789" cy="87293"/>
            </a:xfrm>
            <a:custGeom>
              <a:avLst/>
              <a:gdLst/>
              <a:ahLst/>
              <a:cxnLst/>
              <a:rect l="l" t="t" r="r" b="b"/>
              <a:pathLst>
                <a:path w="2526" h="1767" extrusionOk="0">
                  <a:moveTo>
                    <a:pt x="88" y="0"/>
                  </a:moveTo>
                  <a:cubicBezTo>
                    <a:pt x="36" y="0"/>
                    <a:pt x="1" y="36"/>
                    <a:pt x="1" y="88"/>
                  </a:cubicBezTo>
                  <a:cubicBezTo>
                    <a:pt x="1" y="123"/>
                    <a:pt x="36" y="159"/>
                    <a:pt x="88" y="159"/>
                  </a:cubicBezTo>
                  <a:lnTo>
                    <a:pt x="2120" y="159"/>
                  </a:lnTo>
                  <a:lnTo>
                    <a:pt x="2367" y="1713"/>
                  </a:lnTo>
                  <a:cubicBezTo>
                    <a:pt x="2367" y="1748"/>
                    <a:pt x="2402" y="1766"/>
                    <a:pt x="2455" y="1766"/>
                  </a:cubicBezTo>
                  <a:cubicBezTo>
                    <a:pt x="2490" y="1766"/>
                    <a:pt x="2525" y="1731"/>
                    <a:pt x="2508" y="1677"/>
                  </a:cubicBezTo>
                  <a:lnTo>
                    <a:pt x="2261" y="71"/>
                  </a:lnTo>
                  <a:cubicBezTo>
                    <a:pt x="2261" y="36"/>
                    <a:pt x="2226" y="17"/>
                    <a:pt x="220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5"/>
            <p:cNvSpPr/>
            <p:nvPr/>
          </p:nvSpPr>
          <p:spPr>
            <a:xfrm rot="407692">
              <a:off x="6274814" y="984293"/>
              <a:ext cx="185010" cy="116391"/>
            </a:xfrm>
            <a:custGeom>
              <a:avLst/>
              <a:gdLst/>
              <a:ahLst/>
              <a:cxnLst/>
              <a:rect l="l" t="t" r="r" b="b"/>
              <a:pathLst>
                <a:path w="3745" h="2356" extrusionOk="0">
                  <a:moveTo>
                    <a:pt x="89" y="0"/>
                  </a:moveTo>
                  <a:cubicBezTo>
                    <a:pt x="54" y="0"/>
                    <a:pt x="19" y="35"/>
                    <a:pt x="0" y="71"/>
                  </a:cubicBezTo>
                  <a:cubicBezTo>
                    <a:pt x="0" y="123"/>
                    <a:pt x="36" y="141"/>
                    <a:pt x="89" y="158"/>
                  </a:cubicBezTo>
                  <a:lnTo>
                    <a:pt x="2896" y="229"/>
                  </a:lnTo>
                  <a:lnTo>
                    <a:pt x="3586" y="2296"/>
                  </a:lnTo>
                  <a:cubicBezTo>
                    <a:pt x="3599" y="2335"/>
                    <a:pt x="3632" y="2355"/>
                    <a:pt x="3663" y="2355"/>
                  </a:cubicBezTo>
                  <a:cubicBezTo>
                    <a:pt x="3673" y="2355"/>
                    <a:pt x="3683" y="2353"/>
                    <a:pt x="3692" y="2348"/>
                  </a:cubicBezTo>
                  <a:cubicBezTo>
                    <a:pt x="3727" y="2331"/>
                    <a:pt x="3744" y="2296"/>
                    <a:pt x="3744" y="2261"/>
                  </a:cubicBezTo>
                  <a:lnTo>
                    <a:pt x="3038" y="141"/>
                  </a:lnTo>
                  <a:cubicBezTo>
                    <a:pt x="3021" y="106"/>
                    <a:pt x="3002" y="88"/>
                    <a:pt x="2985" y="88"/>
                  </a:cubicBezTo>
                  <a:lnTo>
                    <a:pt x="2967" y="88"/>
                  </a:lnTo>
                  <a:lnTo>
                    <a:pt x="89"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5"/>
            <p:cNvSpPr/>
            <p:nvPr/>
          </p:nvSpPr>
          <p:spPr>
            <a:xfrm rot="407692">
              <a:off x="6415267" y="889820"/>
              <a:ext cx="162335" cy="128544"/>
            </a:xfrm>
            <a:custGeom>
              <a:avLst/>
              <a:gdLst/>
              <a:ahLst/>
              <a:cxnLst/>
              <a:rect l="l" t="t" r="r" b="b"/>
              <a:pathLst>
                <a:path w="3286" h="2602" extrusionOk="0">
                  <a:moveTo>
                    <a:pt x="90" y="1"/>
                  </a:moveTo>
                  <a:cubicBezTo>
                    <a:pt x="36" y="1"/>
                    <a:pt x="1" y="36"/>
                    <a:pt x="1" y="71"/>
                  </a:cubicBezTo>
                  <a:cubicBezTo>
                    <a:pt x="1" y="107"/>
                    <a:pt x="36" y="142"/>
                    <a:pt x="72" y="160"/>
                  </a:cubicBezTo>
                  <a:lnTo>
                    <a:pt x="2527" y="266"/>
                  </a:lnTo>
                  <a:lnTo>
                    <a:pt x="3127" y="2544"/>
                  </a:lnTo>
                  <a:cubicBezTo>
                    <a:pt x="3127" y="2573"/>
                    <a:pt x="3163" y="2602"/>
                    <a:pt x="3195" y="2602"/>
                  </a:cubicBezTo>
                  <a:cubicBezTo>
                    <a:pt x="3202" y="2602"/>
                    <a:pt x="3209" y="2601"/>
                    <a:pt x="3215" y="2598"/>
                  </a:cubicBezTo>
                  <a:cubicBezTo>
                    <a:pt x="3250" y="2598"/>
                    <a:pt x="3286" y="2544"/>
                    <a:pt x="3269" y="2509"/>
                  </a:cubicBezTo>
                  <a:lnTo>
                    <a:pt x="2668" y="160"/>
                  </a:lnTo>
                  <a:cubicBezTo>
                    <a:pt x="2650" y="142"/>
                    <a:pt x="2633" y="125"/>
                    <a:pt x="2598" y="107"/>
                  </a:cubicBezTo>
                  <a:lnTo>
                    <a:pt x="90"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rot="407692">
              <a:off x="6559740" y="815660"/>
              <a:ext cx="104732" cy="105671"/>
            </a:xfrm>
            <a:custGeom>
              <a:avLst/>
              <a:gdLst/>
              <a:ahLst/>
              <a:cxnLst/>
              <a:rect l="l" t="t" r="r" b="b"/>
              <a:pathLst>
                <a:path w="2120" h="2139" extrusionOk="0">
                  <a:moveTo>
                    <a:pt x="88" y="1"/>
                  </a:moveTo>
                  <a:cubicBezTo>
                    <a:pt x="36" y="1"/>
                    <a:pt x="1" y="36"/>
                    <a:pt x="1" y="90"/>
                  </a:cubicBezTo>
                  <a:cubicBezTo>
                    <a:pt x="1" y="125"/>
                    <a:pt x="36" y="160"/>
                    <a:pt x="88" y="160"/>
                  </a:cubicBezTo>
                  <a:lnTo>
                    <a:pt x="1536" y="177"/>
                  </a:lnTo>
                  <a:lnTo>
                    <a:pt x="1960" y="2085"/>
                  </a:lnTo>
                  <a:cubicBezTo>
                    <a:pt x="1960" y="2120"/>
                    <a:pt x="2014" y="2138"/>
                    <a:pt x="2049" y="2138"/>
                  </a:cubicBezTo>
                  <a:cubicBezTo>
                    <a:pt x="2085" y="2120"/>
                    <a:pt x="2120" y="2085"/>
                    <a:pt x="2101" y="2049"/>
                  </a:cubicBezTo>
                  <a:lnTo>
                    <a:pt x="1678" y="90"/>
                  </a:lnTo>
                  <a:cubicBezTo>
                    <a:pt x="1678" y="55"/>
                    <a:pt x="1642" y="36"/>
                    <a:pt x="1625" y="19"/>
                  </a:cubicBezTo>
                  <a:lnTo>
                    <a:pt x="1607" y="19"/>
                  </a:lnTo>
                  <a:lnTo>
                    <a:pt x="88"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rot="407692">
              <a:off x="6680758" y="812218"/>
              <a:ext cx="191136" cy="549054"/>
            </a:xfrm>
            <a:custGeom>
              <a:avLst/>
              <a:gdLst/>
              <a:ahLst/>
              <a:cxnLst/>
              <a:rect l="l" t="t" r="r" b="b"/>
              <a:pathLst>
                <a:path w="3869" h="11114" extrusionOk="0">
                  <a:moveTo>
                    <a:pt x="2155" y="0"/>
                  </a:moveTo>
                  <a:cubicBezTo>
                    <a:pt x="2155" y="0"/>
                    <a:pt x="601" y="3869"/>
                    <a:pt x="266" y="6270"/>
                  </a:cubicBezTo>
                  <a:cubicBezTo>
                    <a:pt x="0" y="8072"/>
                    <a:pt x="777" y="10085"/>
                    <a:pt x="1184" y="10968"/>
                  </a:cubicBezTo>
                  <a:cubicBezTo>
                    <a:pt x="1228" y="11065"/>
                    <a:pt x="1316" y="11113"/>
                    <a:pt x="1405" y="11113"/>
                  </a:cubicBezTo>
                  <a:cubicBezTo>
                    <a:pt x="1493" y="11113"/>
                    <a:pt x="1581" y="11065"/>
                    <a:pt x="1625" y="10968"/>
                  </a:cubicBezTo>
                  <a:cubicBezTo>
                    <a:pt x="1926" y="10279"/>
                    <a:pt x="2526" y="8813"/>
                    <a:pt x="3073" y="6482"/>
                  </a:cubicBezTo>
                  <a:cubicBezTo>
                    <a:pt x="3868" y="3127"/>
                    <a:pt x="2155" y="0"/>
                    <a:pt x="2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rot="407692">
              <a:off x="6747172" y="808724"/>
              <a:ext cx="42832" cy="553154"/>
            </a:xfrm>
            <a:custGeom>
              <a:avLst/>
              <a:gdLst/>
              <a:ahLst/>
              <a:cxnLst/>
              <a:rect l="l" t="t" r="r" b="b"/>
              <a:pathLst>
                <a:path w="867" h="11197" extrusionOk="0">
                  <a:moveTo>
                    <a:pt x="831" y="0"/>
                  </a:moveTo>
                  <a:cubicBezTo>
                    <a:pt x="796" y="0"/>
                    <a:pt x="777" y="17"/>
                    <a:pt x="760" y="52"/>
                  </a:cubicBezTo>
                  <a:lnTo>
                    <a:pt x="0" y="11143"/>
                  </a:lnTo>
                  <a:cubicBezTo>
                    <a:pt x="0" y="11178"/>
                    <a:pt x="19" y="11197"/>
                    <a:pt x="54" y="11197"/>
                  </a:cubicBezTo>
                  <a:cubicBezTo>
                    <a:pt x="71" y="11197"/>
                    <a:pt x="106" y="11178"/>
                    <a:pt x="106" y="11143"/>
                  </a:cubicBezTo>
                  <a:lnTo>
                    <a:pt x="866" y="52"/>
                  </a:lnTo>
                  <a:cubicBezTo>
                    <a:pt x="866" y="35"/>
                    <a:pt x="848" y="0"/>
                    <a:pt x="83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rot="407692">
              <a:off x="6684718" y="1209704"/>
              <a:ext cx="101225" cy="51378"/>
            </a:xfrm>
            <a:custGeom>
              <a:avLst/>
              <a:gdLst/>
              <a:ahLst/>
              <a:cxnLst/>
              <a:rect l="l" t="t" r="r" b="b"/>
              <a:pathLst>
                <a:path w="2049" h="1040" extrusionOk="0">
                  <a:moveTo>
                    <a:pt x="1166" y="1"/>
                  </a:moveTo>
                  <a:cubicBezTo>
                    <a:pt x="1148" y="1"/>
                    <a:pt x="1131" y="1"/>
                    <a:pt x="1112" y="19"/>
                  </a:cubicBezTo>
                  <a:lnTo>
                    <a:pt x="17" y="955"/>
                  </a:lnTo>
                  <a:cubicBezTo>
                    <a:pt x="0" y="973"/>
                    <a:pt x="0" y="1008"/>
                    <a:pt x="17" y="1025"/>
                  </a:cubicBezTo>
                  <a:cubicBezTo>
                    <a:pt x="27" y="1034"/>
                    <a:pt x="40" y="1039"/>
                    <a:pt x="53" y="1039"/>
                  </a:cubicBezTo>
                  <a:cubicBezTo>
                    <a:pt x="66" y="1039"/>
                    <a:pt x="80" y="1034"/>
                    <a:pt x="88" y="1025"/>
                  </a:cubicBezTo>
                  <a:lnTo>
                    <a:pt x="1148" y="125"/>
                  </a:lnTo>
                  <a:lnTo>
                    <a:pt x="1960" y="832"/>
                  </a:lnTo>
                  <a:cubicBezTo>
                    <a:pt x="1967" y="839"/>
                    <a:pt x="1978" y="843"/>
                    <a:pt x="1989" y="843"/>
                  </a:cubicBezTo>
                  <a:cubicBezTo>
                    <a:pt x="2004" y="843"/>
                    <a:pt x="2021" y="834"/>
                    <a:pt x="2031" y="813"/>
                  </a:cubicBezTo>
                  <a:cubicBezTo>
                    <a:pt x="2049" y="796"/>
                    <a:pt x="2049" y="761"/>
                    <a:pt x="2031" y="743"/>
                  </a:cubicBezTo>
                  <a:lnTo>
                    <a:pt x="1183" y="19"/>
                  </a:lnTo>
                  <a:cubicBezTo>
                    <a:pt x="1166" y="19"/>
                    <a:pt x="1166" y="1"/>
                    <a:pt x="116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rot="407692">
              <a:off x="6682754" y="1094515"/>
              <a:ext cx="146625" cy="66050"/>
            </a:xfrm>
            <a:custGeom>
              <a:avLst/>
              <a:gdLst/>
              <a:ahLst/>
              <a:cxnLst/>
              <a:rect l="l" t="t" r="r" b="b"/>
              <a:pathLst>
                <a:path w="2968" h="1337" extrusionOk="0">
                  <a:moveTo>
                    <a:pt x="1573" y="1"/>
                  </a:moveTo>
                  <a:lnTo>
                    <a:pt x="36" y="1237"/>
                  </a:lnTo>
                  <a:cubicBezTo>
                    <a:pt x="19" y="1255"/>
                    <a:pt x="0" y="1290"/>
                    <a:pt x="19" y="1307"/>
                  </a:cubicBezTo>
                  <a:cubicBezTo>
                    <a:pt x="29" y="1328"/>
                    <a:pt x="45" y="1337"/>
                    <a:pt x="61" y="1337"/>
                  </a:cubicBezTo>
                  <a:cubicBezTo>
                    <a:pt x="72" y="1337"/>
                    <a:pt x="82" y="1333"/>
                    <a:pt x="89" y="1326"/>
                  </a:cubicBezTo>
                  <a:lnTo>
                    <a:pt x="1608" y="107"/>
                  </a:lnTo>
                  <a:lnTo>
                    <a:pt x="2880" y="884"/>
                  </a:lnTo>
                  <a:cubicBezTo>
                    <a:pt x="2887" y="891"/>
                    <a:pt x="2897" y="896"/>
                    <a:pt x="2908" y="896"/>
                  </a:cubicBezTo>
                  <a:cubicBezTo>
                    <a:pt x="2923" y="896"/>
                    <a:pt x="2940" y="887"/>
                    <a:pt x="2950" y="867"/>
                  </a:cubicBezTo>
                  <a:cubicBezTo>
                    <a:pt x="2967" y="848"/>
                    <a:pt x="2950" y="813"/>
                    <a:pt x="2932" y="796"/>
                  </a:cubicBezTo>
                  <a:lnTo>
                    <a:pt x="1625"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rot="407692">
              <a:off x="6714809" y="991620"/>
              <a:ext cx="139659" cy="57405"/>
            </a:xfrm>
            <a:custGeom>
              <a:avLst/>
              <a:gdLst/>
              <a:ahLst/>
              <a:cxnLst/>
              <a:rect l="l" t="t" r="r" b="b"/>
              <a:pathLst>
                <a:path w="2827" h="1162" extrusionOk="0">
                  <a:moveTo>
                    <a:pt x="1432" y="0"/>
                  </a:moveTo>
                  <a:cubicBezTo>
                    <a:pt x="1414" y="0"/>
                    <a:pt x="1397" y="0"/>
                    <a:pt x="1378" y="17"/>
                  </a:cubicBezTo>
                  <a:lnTo>
                    <a:pt x="19" y="1060"/>
                  </a:lnTo>
                  <a:cubicBezTo>
                    <a:pt x="1" y="1095"/>
                    <a:pt x="1" y="1112"/>
                    <a:pt x="19" y="1148"/>
                  </a:cubicBezTo>
                  <a:cubicBezTo>
                    <a:pt x="28" y="1157"/>
                    <a:pt x="41" y="1161"/>
                    <a:pt x="54" y="1161"/>
                  </a:cubicBezTo>
                  <a:cubicBezTo>
                    <a:pt x="67" y="1161"/>
                    <a:pt x="81" y="1157"/>
                    <a:pt x="90" y="1148"/>
                  </a:cubicBezTo>
                  <a:lnTo>
                    <a:pt x="1414" y="123"/>
                  </a:lnTo>
                  <a:lnTo>
                    <a:pt x="2739" y="1042"/>
                  </a:lnTo>
                  <a:cubicBezTo>
                    <a:pt x="2747" y="1051"/>
                    <a:pt x="2761" y="1055"/>
                    <a:pt x="2774" y="1055"/>
                  </a:cubicBezTo>
                  <a:cubicBezTo>
                    <a:pt x="2787" y="1055"/>
                    <a:pt x="2800" y="1051"/>
                    <a:pt x="2810" y="1042"/>
                  </a:cubicBezTo>
                  <a:cubicBezTo>
                    <a:pt x="2827" y="1006"/>
                    <a:pt x="2827" y="989"/>
                    <a:pt x="2791" y="971"/>
                  </a:cubicBezTo>
                  <a:lnTo>
                    <a:pt x="1449" y="17"/>
                  </a:lnTo>
                  <a:cubicBezTo>
                    <a:pt x="1432" y="17"/>
                    <a:pt x="1432" y="0"/>
                    <a:pt x="143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5"/>
            <p:cNvSpPr/>
            <p:nvPr/>
          </p:nvSpPr>
          <p:spPr>
            <a:xfrm rot="407692">
              <a:off x="6756839" y="908921"/>
              <a:ext cx="99496" cy="46043"/>
            </a:xfrm>
            <a:custGeom>
              <a:avLst/>
              <a:gdLst/>
              <a:ahLst/>
              <a:cxnLst/>
              <a:rect l="l" t="t" r="r" b="b"/>
              <a:pathLst>
                <a:path w="2014" h="932" extrusionOk="0">
                  <a:moveTo>
                    <a:pt x="813" y="1"/>
                  </a:moveTo>
                  <a:lnTo>
                    <a:pt x="19" y="672"/>
                  </a:lnTo>
                  <a:cubicBezTo>
                    <a:pt x="1" y="690"/>
                    <a:pt x="1" y="725"/>
                    <a:pt x="19" y="742"/>
                  </a:cubicBezTo>
                  <a:cubicBezTo>
                    <a:pt x="28" y="752"/>
                    <a:pt x="41" y="756"/>
                    <a:pt x="54" y="756"/>
                  </a:cubicBezTo>
                  <a:cubicBezTo>
                    <a:pt x="67" y="756"/>
                    <a:pt x="81" y="752"/>
                    <a:pt x="90" y="742"/>
                  </a:cubicBezTo>
                  <a:lnTo>
                    <a:pt x="848" y="107"/>
                  </a:lnTo>
                  <a:lnTo>
                    <a:pt x="1908" y="919"/>
                  </a:lnTo>
                  <a:cubicBezTo>
                    <a:pt x="1923" y="927"/>
                    <a:pt x="1938" y="931"/>
                    <a:pt x="1951" y="931"/>
                  </a:cubicBezTo>
                  <a:cubicBezTo>
                    <a:pt x="1970" y="931"/>
                    <a:pt x="1986" y="923"/>
                    <a:pt x="1997" y="902"/>
                  </a:cubicBezTo>
                  <a:cubicBezTo>
                    <a:pt x="2014" y="884"/>
                    <a:pt x="1997" y="848"/>
                    <a:pt x="1979" y="831"/>
                  </a:cubicBezTo>
                  <a:lnTo>
                    <a:pt x="884"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rot="1622924">
              <a:off x="8295953" y="456392"/>
              <a:ext cx="663949" cy="641768"/>
            </a:xfrm>
            <a:custGeom>
              <a:avLst/>
              <a:gdLst/>
              <a:ahLst/>
              <a:cxnLst/>
              <a:rect l="l" t="t" r="r" b="b"/>
              <a:pathLst>
                <a:path w="13440" h="12991" extrusionOk="0">
                  <a:moveTo>
                    <a:pt x="12954" y="0"/>
                  </a:moveTo>
                  <a:cubicBezTo>
                    <a:pt x="12910" y="0"/>
                    <a:pt x="12866" y="7"/>
                    <a:pt x="12822" y="20"/>
                  </a:cubicBezTo>
                  <a:cubicBezTo>
                    <a:pt x="11320" y="479"/>
                    <a:pt x="9907" y="1186"/>
                    <a:pt x="8601" y="2050"/>
                  </a:cubicBezTo>
                  <a:cubicBezTo>
                    <a:pt x="7312" y="2916"/>
                    <a:pt x="6128" y="3941"/>
                    <a:pt x="5069" y="5088"/>
                  </a:cubicBezTo>
                  <a:cubicBezTo>
                    <a:pt x="2968" y="7348"/>
                    <a:pt x="1360" y="10016"/>
                    <a:pt x="36" y="12788"/>
                  </a:cubicBezTo>
                  <a:cubicBezTo>
                    <a:pt x="1" y="12858"/>
                    <a:pt x="36" y="12929"/>
                    <a:pt x="107" y="12964"/>
                  </a:cubicBezTo>
                  <a:cubicBezTo>
                    <a:pt x="130" y="12982"/>
                    <a:pt x="156" y="12990"/>
                    <a:pt x="181" y="12990"/>
                  </a:cubicBezTo>
                  <a:cubicBezTo>
                    <a:pt x="230" y="12990"/>
                    <a:pt x="277" y="12959"/>
                    <a:pt x="300" y="12912"/>
                  </a:cubicBezTo>
                  <a:cubicBezTo>
                    <a:pt x="1696" y="10209"/>
                    <a:pt x="3373" y="7631"/>
                    <a:pt x="5492" y="5495"/>
                  </a:cubicBezTo>
                  <a:cubicBezTo>
                    <a:pt x="7612" y="3357"/>
                    <a:pt x="10208" y="1662"/>
                    <a:pt x="13069" y="868"/>
                  </a:cubicBezTo>
                  <a:lnTo>
                    <a:pt x="13086" y="868"/>
                  </a:lnTo>
                  <a:cubicBezTo>
                    <a:pt x="13317" y="779"/>
                    <a:pt x="13439" y="531"/>
                    <a:pt x="13369" y="303"/>
                  </a:cubicBezTo>
                  <a:cubicBezTo>
                    <a:pt x="13312" y="116"/>
                    <a:pt x="13139" y="0"/>
                    <a:pt x="12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rot="1622924">
              <a:off x="8432302" y="694492"/>
              <a:ext cx="37545" cy="263653"/>
            </a:xfrm>
            <a:custGeom>
              <a:avLst/>
              <a:gdLst/>
              <a:ahLst/>
              <a:cxnLst/>
              <a:rect l="l" t="t" r="r" b="b"/>
              <a:pathLst>
                <a:path w="760" h="5337" extrusionOk="0">
                  <a:moveTo>
                    <a:pt x="554" y="0"/>
                  </a:moveTo>
                  <a:cubicBezTo>
                    <a:pt x="477" y="0"/>
                    <a:pt x="404" y="65"/>
                    <a:pt x="389" y="145"/>
                  </a:cubicBezTo>
                  <a:cubicBezTo>
                    <a:pt x="88" y="1840"/>
                    <a:pt x="0" y="3571"/>
                    <a:pt x="71" y="5283"/>
                  </a:cubicBezTo>
                  <a:cubicBezTo>
                    <a:pt x="88" y="5318"/>
                    <a:pt x="106" y="5337"/>
                    <a:pt x="142" y="5337"/>
                  </a:cubicBezTo>
                  <a:cubicBezTo>
                    <a:pt x="194" y="5337"/>
                    <a:pt x="212" y="5318"/>
                    <a:pt x="212" y="5266"/>
                  </a:cubicBezTo>
                  <a:cubicBezTo>
                    <a:pt x="212" y="3571"/>
                    <a:pt x="389" y="1875"/>
                    <a:pt x="742" y="215"/>
                  </a:cubicBezTo>
                  <a:cubicBezTo>
                    <a:pt x="759" y="109"/>
                    <a:pt x="688" y="20"/>
                    <a:pt x="583" y="3"/>
                  </a:cubicBezTo>
                  <a:cubicBezTo>
                    <a:pt x="573" y="1"/>
                    <a:pt x="564" y="0"/>
                    <a:pt x="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rot="1622924">
              <a:off x="7861784" y="705919"/>
              <a:ext cx="359491" cy="630307"/>
            </a:xfrm>
            <a:custGeom>
              <a:avLst/>
              <a:gdLst/>
              <a:ahLst/>
              <a:cxnLst/>
              <a:rect l="l" t="t" r="r" b="b"/>
              <a:pathLst>
                <a:path w="7277" h="12759" extrusionOk="0">
                  <a:moveTo>
                    <a:pt x="6888" y="1"/>
                  </a:moveTo>
                  <a:lnTo>
                    <a:pt x="6888" y="1"/>
                  </a:lnTo>
                  <a:cubicBezTo>
                    <a:pt x="6888" y="1"/>
                    <a:pt x="3038" y="3762"/>
                    <a:pt x="1378" y="6411"/>
                  </a:cubicBezTo>
                  <a:cubicBezTo>
                    <a:pt x="125" y="8407"/>
                    <a:pt x="1" y="11197"/>
                    <a:pt x="19" y="12450"/>
                  </a:cubicBezTo>
                  <a:cubicBezTo>
                    <a:pt x="19" y="12635"/>
                    <a:pt x="172" y="12759"/>
                    <a:pt x="337" y="12759"/>
                  </a:cubicBezTo>
                  <a:cubicBezTo>
                    <a:pt x="409" y="12759"/>
                    <a:pt x="484" y="12735"/>
                    <a:pt x="549" y="12681"/>
                  </a:cubicBezTo>
                  <a:cubicBezTo>
                    <a:pt x="1273" y="12045"/>
                    <a:pt x="2721" y="10614"/>
                    <a:pt x="4593" y="8141"/>
                  </a:cubicBezTo>
                  <a:cubicBezTo>
                    <a:pt x="7277" y="4574"/>
                    <a:pt x="6888" y="1"/>
                    <a:pt x="6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rot="1622924">
              <a:off x="7868834" y="700555"/>
              <a:ext cx="338545" cy="635544"/>
            </a:xfrm>
            <a:custGeom>
              <a:avLst/>
              <a:gdLst/>
              <a:ahLst/>
              <a:cxnLst/>
              <a:rect l="l" t="t" r="r" b="b"/>
              <a:pathLst>
                <a:path w="6853" h="12865" extrusionOk="0">
                  <a:moveTo>
                    <a:pt x="6782" y="1"/>
                  </a:moveTo>
                  <a:cubicBezTo>
                    <a:pt x="6763" y="1"/>
                    <a:pt x="6728" y="18"/>
                    <a:pt x="6711" y="36"/>
                  </a:cubicBezTo>
                  <a:lnTo>
                    <a:pt x="17" y="12769"/>
                  </a:lnTo>
                  <a:cubicBezTo>
                    <a:pt x="0" y="12787"/>
                    <a:pt x="17" y="12839"/>
                    <a:pt x="53" y="12858"/>
                  </a:cubicBezTo>
                  <a:cubicBezTo>
                    <a:pt x="62" y="12862"/>
                    <a:pt x="71" y="12864"/>
                    <a:pt x="80" y="12864"/>
                  </a:cubicBezTo>
                  <a:cubicBezTo>
                    <a:pt x="106" y="12864"/>
                    <a:pt x="128" y="12848"/>
                    <a:pt x="142" y="12822"/>
                  </a:cubicBezTo>
                  <a:lnTo>
                    <a:pt x="6834" y="107"/>
                  </a:lnTo>
                  <a:cubicBezTo>
                    <a:pt x="6852" y="72"/>
                    <a:pt x="6834" y="36"/>
                    <a:pt x="6799" y="18"/>
                  </a:cubicBezTo>
                  <a:cubicBezTo>
                    <a:pt x="6799" y="1"/>
                    <a:pt x="6782" y="1"/>
                    <a:pt x="678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rot="1622924">
              <a:off x="7796527" y="1094990"/>
              <a:ext cx="126565" cy="71088"/>
            </a:xfrm>
            <a:custGeom>
              <a:avLst/>
              <a:gdLst/>
              <a:ahLst/>
              <a:cxnLst/>
              <a:rect l="l" t="t" r="r" b="b"/>
              <a:pathLst>
                <a:path w="2562" h="1439" extrusionOk="0">
                  <a:moveTo>
                    <a:pt x="1838" y="1"/>
                  </a:moveTo>
                  <a:lnTo>
                    <a:pt x="53" y="531"/>
                  </a:lnTo>
                  <a:cubicBezTo>
                    <a:pt x="18" y="549"/>
                    <a:pt x="1" y="584"/>
                    <a:pt x="18" y="620"/>
                  </a:cubicBezTo>
                  <a:cubicBezTo>
                    <a:pt x="18" y="646"/>
                    <a:pt x="47" y="662"/>
                    <a:pt x="76" y="662"/>
                  </a:cubicBezTo>
                  <a:cubicBezTo>
                    <a:pt x="87" y="662"/>
                    <a:pt x="98" y="659"/>
                    <a:pt x="107" y="655"/>
                  </a:cubicBezTo>
                  <a:lnTo>
                    <a:pt x="1819" y="142"/>
                  </a:lnTo>
                  <a:lnTo>
                    <a:pt x="2420" y="1397"/>
                  </a:lnTo>
                  <a:cubicBezTo>
                    <a:pt x="2433" y="1423"/>
                    <a:pt x="2456" y="1439"/>
                    <a:pt x="2481" y="1439"/>
                  </a:cubicBezTo>
                  <a:cubicBezTo>
                    <a:pt x="2490" y="1439"/>
                    <a:pt x="2499" y="1437"/>
                    <a:pt x="2509" y="1432"/>
                  </a:cubicBezTo>
                  <a:cubicBezTo>
                    <a:pt x="2544" y="1414"/>
                    <a:pt x="2561" y="1378"/>
                    <a:pt x="2544" y="1343"/>
                  </a:cubicBezTo>
                  <a:lnTo>
                    <a:pt x="1925" y="36"/>
                  </a:lnTo>
                  <a:cubicBezTo>
                    <a:pt x="1908" y="19"/>
                    <a:pt x="1890" y="1"/>
                    <a:pt x="187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5"/>
            <p:cNvSpPr/>
            <p:nvPr/>
          </p:nvSpPr>
          <p:spPr>
            <a:xfrm rot="1622924">
              <a:off x="7883781" y="1003885"/>
              <a:ext cx="185007" cy="86798"/>
            </a:xfrm>
            <a:custGeom>
              <a:avLst/>
              <a:gdLst/>
              <a:ahLst/>
              <a:cxnLst/>
              <a:rect l="l" t="t" r="r" b="b"/>
              <a:pathLst>
                <a:path w="3745" h="1757" extrusionOk="0">
                  <a:moveTo>
                    <a:pt x="2537" y="0"/>
                  </a:moveTo>
                  <a:cubicBezTo>
                    <a:pt x="2530" y="0"/>
                    <a:pt x="2525" y="5"/>
                    <a:pt x="2525" y="13"/>
                  </a:cubicBezTo>
                  <a:lnTo>
                    <a:pt x="71" y="667"/>
                  </a:lnTo>
                  <a:cubicBezTo>
                    <a:pt x="36" y="667"/>
                    <a:pt x="1" y="703"/>
                    <a:pt x="18" y="738"/>
                  </a:cubicBezTo>
                  <a:cubicBezTo>
                    <a:pt x="18" y="767"/>
                    <a:pt x="53" y="795"/>
                    <a:pt x="85" y="795"/>
                  </a:cubicBezTo>
                  <a:cubicBezTo>
                    <a:pt x="93" y="795"/>
                    <a:pt x="100" y="794"/>
                    <a:pt x="107" y="790"/>
                  </a:cubicBezTo>
                  <a:lnTo>
                    <a:pt x="2508" y="154"/>
                  </a:lnTo>
                  <a:lnTo>
                    <a:pt x="3620" y="1727"/>
                  </a:lnTo>
                  <a:cubicBezTo>
                    <a:pt x="3631" y="1747"/>
                    <a:pt x="3647" y="1756"/>
                    <a:pt x="3666" y="1756"/>
                  </a:cubicBezTo>
                  <a:cubicBezTo>
                    <a:pt x="3680" y="1756"/>
                    <a:pt x="3695" y="1752"/>
                    <a:pt x="3709" y="1744"/>
                  </a:cubicBezTo>
                  <a:cubicBezTo>
                    <a:pt x="3745" y="1727"/>
                    <a:pt x="3745" y="1692"/>
                    <a:pt x="3726" y="1656"/>
                  </a:cubicBezTo>
                  <a:lnTo>
                    <a:pt x="2596" y="32"/>
                  </a:lnTo>
                  <a:cubicBezTo>
                    <a:pt x="2579" y="13"/>
                    <a:pt x="2561" y="13"/>
                    <a:pt x="2561" y="13"/>
                  </a:cubicBezTo>
                  <a:cubicBezTo>
                    <a:pt x="2552" y="5"/>
                    <a:pt x="2543" y="0"/>
                    <a:pt x="253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5"/>
            <p:cNvSpPr/>
            <p:nvPr/>
          </p:nvSpPr>
          <p:spPr>
            <a:xfrm rot="1622924">
              <a:off x="8009408" y="930973"/>
              <a:ext cx="168408" cy="97221"/>
            </a:xfrm>
            <a:custGeom>
              <a:avLst/>
              <a:gdLst/>
              <a:ahLst/>
              <a:cxnLst/>
              <a:rect l="l" t="t" r="r" b="b"/>
              <a:pathLst>
                <a:path w="3409" h="1968" extrusionOk="0">
                  <a:moveTo>
                    <a:pt x="2208" y="0"/>
                  </a:moveTo>
                  <a:lnTo>
                    <a:pt x="53" y="547"/>
                  </a:lnTo>
                  <a:cubicBezTo>
                    <a:pt x="18" y="547"/>
                    <a:pt x="1" y="583"/>
                    <a:pt x="18" y="618"/>
                  </a:cubicBezTo>
                  <a:cubicBezTo>
                    <a:pt x="18" y="653"/>
                    <a:pt x="53" y="672"/>
                    <a:pt x="88" y="672"/>
                  </a:cubicBezTo>
                  <a:lnTo>
                    <a:pt x="2191" y="142"/>
                  </a:lnTo>
                  <a:lnTo>
                    <a:pt x="3267" y="1925"/>
                  </a:lnTo>
                  <a:cubicBezTo>
                    <a:pt x="3281" y="1950"/>
                    <a:pt x="3312" y="1967"/>
                    <a:pt x="3342" y="1967"/>
                  </a:cubicBezTo>
                  <a:cubicBezTo>
                    <a:pt x="3353" y="1967"/>
                    <a:pt x="3364" y="1965"/>
                    <a:pt x="3373" y="1960"/>
                  </a:cubicBezTo>
                  <a:cubicBezTo>
                    <a:pt x="3392" y="1943"/>
                    <a:pt x="3408" y="1889"/>
                    <a:pt x="3392" y="1854"/>
                  </a:cubicBezTo>
                  <a:lnTo>
                    <a:pt x="2278" y="36"/>
                  </a:lnTo>
                  <a:cubicBezTo>
                    <a:pt x="2278" y="17"/>
                    <a:pt x="2261" y="0"/>
                    <a:pt x="224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rot="1622924">
              <a:off x="8141994" y="873075"/>
              <a:ext cx="113474" cy="83290"/>
            </a:xfrm>
            <a:custGeom>
              <a:avLst/>
              <a:gdLst/>
              <a:ahLst/>
              <a:cxnLst/>
              <a:rect l="l" t="t" r="r" b="b"/>
              <a:pathLst>
                <a:path w="2297" h="1686" extrusionOk="0">
                  <a:moveTo>
                    <a:pt x="1343" y="0"/>
                  </a:moveTo>
                  <a:lnTo>
                    <a:pt x="54" y="372"/>
                  </a:lnTo>
                  <a:cubicBezTo>
                    <a:pt x="19" y="372"/>
                    <a:pt x="0" y="407"/>
                    <a:pt x="0" y="442"/>
                  </a:cubicBezTo>
                  <a:cubicBezTo>
                    <a:pt x="15" y="471"/>
                    <a:pt x="41" y="500"/>
                    <a:pt x="70" y="500"/>
                  </a:cubicBezTo>
                  <a:cubicBezTo>
                    <a:pt x="76" y="500"/>
                    <a:pt x="83" y="498"/>
                    <a:pt x="89" y="495"/>
                  </a:cubicBezTo>
                  <a:lnTo>
                    <a:pt x="1326" y="141"/>
                  </a:lnTo>
                  <a:lnTo>
                    <a:pt x="2155" y="1643"/>
                  </a:lnTo>
                  <a:cubicBezTo>
                    <a:pt x="2168" y="1669"/>
                    <a:pt x="2200" y="1685"/>
                    <a:pt x="2230" y="1685"/>
                  </a:cubicBezTo>
                  <a:cubicBezTo>
                    <a:pt x="2241" y="1685"/>
                    <a:pt x="2251" y="1683"/>
                    <a:pt x="2261" y="1679"/>
                  </a:cubicBezTo>
                  <a:cubicBezTo>
                    <a:pt x="2279" y="1660"/>
                    <a:pt x="2296" y="1608"/>
                    <a:pt x="2279" y="1590"/>
                  </a:cubicBezTo>
                  <a:lnTo>
                    <a:pt x="1413" y="35"/>
                  </a:lnTo>
                  <a:cubicBezTo>
                    <a:pt x="1413" y="18"/>
                    <a:pt x="1396" y="0"/>
                    <a:pt x="137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5"/>
            <p:cNvSpPr/>
            <p:nvPr/>
          </p:nvSpPr>
          <p:spPr>
            <a:xfrm rot="1622924">
              <a:off x="8255389" y="831430"/>
              <a:ext cx="153637" cy="560750"/>
            </a:xfrm>
            <a:custGeom>
              <a:avLst/>
              <a:gdLst/>
              <a:ahLst/>
              <a:cxnLst/>
              <a:rect l="l" t="t" r="r" b="b"/>
              <a:pathLst>
                <a:path w="3110" h="11351" extrusionOk="0">
                  <a:moveTo>
                    <a:pt x="707" y="0"/>
                  </a:moveTo>
                  <a:cubicBezTo>
                    <a:pt x="707" y="0"/>
                    <a:pt x="1" y="4239"/>
                    <a:pt x="178" y="6730"/>
                  </a:cubicBezTo>
                  <a:cubicBezTo>
                    <a:pt x="302" y="8602"/>
                    <a:pt x="1538" y="10455"/>
                    <a:pt x="2120" y="11251"/>
                  </a:cubicBezTo>
                  <a:cubicBezTo>
                    <a:pt x="2175" y="11319"/>
                    <a:pt x="2249" y="11351"/>
                    <a:pt x="2322" y="11351"/>
                  </a:cubicBezTo>
                  <a:cubicBezTo>
                    <a:pt x="2436" y="11351"/>
                    <a:pt x="2547" y="11274"/>
                    <a:pt x="2579" y="11145"/>
                  </a:cubicBezTo>
                  <a:cubicBezTo>
                    <a:pt x="2739" y="10403"/>
                    <a:pt x="3003" y="8795"/>
                    <a:pt x="3057" y="6341"/>
                  </a:cubicBezTo>
                  <a:cubicBezTo>
                    <a:pt x="3109" y="2774"/>
                    <a:pt x="707"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5"/>
            <p:cNvSpPr/>
            <p:nvPr/>
          </p:nvSpPr>
          <p:spPr>
            <a:xfrm rot="1622924">
              <a:off x="8287914" y="828711"/>
              <a:ext cx="88131" cy="565345"/>
            </a:xfrm>
            <a:custGeom>
              <a:avLst/>
              <a:gdLst/>
              <a:ahLst/>
              <a:cxnLst/>
              <a:rect l="l" t="t" r="r" b="b"/>
              <a:pathLst>
                <a:path w="1784" h="11444" extrusionOk="0">
                  <a:moveTo>
                    <a:pt x="52" y="0"/>
                  </a:moveTo>
                  <a:cubicBezTo>
                    <a:pt x="17" y="17"/>
                    <a:pt x="0" y="35"/>
                    <a:pt x="0" y="71"/>
                  </a:cubicBezTo>
                  <a:lnTo>
                    <a:pt x="1660" y="11390"/>
                  </a:lnTo>
                  <a:cubicBezTo>
                    <a:pt x="1677" y="11426"/>
                    <a:pt x="1695" y="11444"/>
                    <a:pt x="1731" y="11444"/>
                  </a:cubicBezTo>
                  <a:cubicBezTo>
                    <a:pt x="1766" y="11426"/>
                    <a:pt x="1783" y="11409"/>
                    <a:pt x="1783" y="11373"/>
                  </a:cubicBezTo>
                  <a:lnTo>
                    <a:pt x="106" y="52"/>
                  </a:lnTo>
                  <a:cubicBezTo>
                    <a:pt x="106" y="35"/>
                    <a:pt x="88" y="17"/>
                    <a:pt x="7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rot="1622924">
              <a:off x="8227706" y="1233549"/>
              <a:ext cx="100333" cy="63530"/>
            </a:xfrm>
            <a:custGeom>
              <a:avLst/>
              <a:gdLst/>
              <a:ahLst/>
              <a:cxnLst/>
              <a:rect l="l" t="t" r="r" b="b"/>
              <a:pathLst>
                <a:path w="2031" h="1286" extrusionOk="0">
                  <a:moveTo>
                    <a:pt x="971" y="1"/>
                  </a:moveTo>
                  <a:cubicBezTo>
                    <a:pt x="954" y="1"/>
                    <a:pt x="935" y="1"/>
                    <a:pt x="918" y="19"/>
                  </a:cubicBezTo>
                  <a:lnTo>
                    <a:pt x="17" y="1202"/>
                  </a:lnTo>
                  <a:cubicBezTo>
                    <a:pt x="0" y="1220"/>
                    <a:pt x="0" y="1255"/>
                    <a:pt x="35" y="1272"/>
                  </a:cubicBezTo>
                  <a:cubicBezTo>
                    <a:pt x="44" y="1281"/>
                    <a:pt x="57" y="1286"/>
                    <a:pt x="70" y="1286"/>
                  </a:cubicBezTo>
                  <a:cubicBezTo>
                    <a:pt x="83" y="1286"/>
                    <a:pt x="97" y="1281"/>
                    <a:pt x="106" y="1272"/>
                  </a:cubicBezTo>
                  <a:lnTo>
                    <a:pt x="971" y="125"/>
                  </a:lnTo>
                  <a:lnTo>
                    <a:pt x="1943" y="655"/>
                  </a:lnTo>
                  <a:cubicBezTo>
                    <a:pt x="1948" y="660"/>
                    <a:pt x="1954" y="662"/>
                    <a:pt x="1961" y="662"/>
                  </a:cubicBezTo>
                  <a:cubicBezTo>
                    <a:pt x="1979" y="662"/>
                    <a:pt x="2000" y="649"/>
                    <a:pt x="2013" y="636"/>
                  </a:cubicBezTo>
                  <a:cubicBezTo>
                    <a:pt x="2030" y="601"/>
                    <a:pt x="2013" y="566"/>
                    <a:pt x="1995" y="566"/>
                  </a:cubicBezTo>
                  <a:lnTo>
                    <a:pt x="989" y="19"/>
                  </a:lnTo>
                  <a:lnTo>
                    <a:pt x="9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5"/>
            <p:cNvSpPr/>
            <p:nvPr/>
          </p:nvSpPr>
          <p:spPr>
            <a:xfrm rot="1622924">
              <a:off x="8242563" y="1118878"/>
              <a:ext cx="142225" cy="83537"/>
            </a:xfrm>
            <a:custGeom>
              <a:avLst/>
              <a:gdLst/>
              <a:ahLst/>
              <a:cxnLst/>
              <a:rect l="l" t="t" r="r" b="b"/>
              <a:pathLst>
                <a:path w="2879" h="1691" extrusionOk="0">
                  <a:moveTo>
                    <a:pt x="1342" y="1"/>
                  </a:moveTo>
                  <a:cubicBezTo>
                    <a:pt x="1324" y="1"/>
                    <a:pt x="1307" y="1"/>
                    <a:pt x="1289" y="18"/>
                  </a:cubicBezTo>
                  <a:lnTo>
                    <a:pt x="17" y="1590"/>
                  </a:lnTo>
                  <a:cubicBezTo>
                    <a:pt x="0" y="1626"/>
                    <a:pt x="0" y="1661"/>
                    <a:pt x="17" y="1678"/>
                  </a:cubicBezTo>
                  <a:cubicBezTo>
                    <a:pt x="32" y="1686"/>
                    <a:pt x="47" y="1690"/>
                    <a:pt x="60" y="1690"/>
                  </a:cubicBezTo>
                  <a:cubicBezTo>
                    <a:pt x="79" y="1690"/>
                    <a:pt x="96" y="1681"/>
                    <a:pt x="106" y="1661"/>
                  </a:cubicBezTo>
                  <a:lnTo>
                    <a:pt x="1342" y="124"/>
                  </a:lnTo>
                  <a:lnTo>
                    <a:pt x="2808" y="618"/>
                  </a:lnTo>
                  <a:cubicBezTo>
                    <a:pt x="2812" y="623"/>
                    <a:pt x="2819" y="626"/>
                    <a:pt x="2825" y="626"/>
                  </a:cubicBezTo>
                  <a:cubicBezTo>
                    <a:pt x="2842" y="626"/>
                    <a:pt x="2861" y="609"/>
                    <a:pt x="2861" y="583"/>
                  </a:cubicBezTo>
                  <a:cubicBezTo>
                    <a:pt x="2878" y="566"/>
                    <a:pt x="2861" y="531"/>
                    <a:pt x="2843" y="512"/>
                  </a:cubicBezTo>
                  <a:lnTo>
                    <a:pt x="1342"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rot="1622924">
              <a:off x="8288717" y="1020229"/>
              <a:ext cx="139657" cy="72274"/>
            </a:xfrm>
            <a:custGeom>
              <a:avLst/>
              <a:gdLst/>
              <a:ahLst/>
              <a:cxnLst/>
              <a:rect l="l" t="t" r="r" b="b"/>
              <a:pathLst>
                <a:path w="2827" h="1463" extrusionOk="0">
                  <a:moveTo>
                    <a:pt x="1187" y="0"/>
                  </a:moveTo>
                  <a:cubicBezTo>
                    <a:pt x="1174" y="0"/>
                    <a:pt x="1162" y="12"/>
                    <a:pt x="1150" y="25"/>
                  </a:cubicBezTo>
                  <a:lnTo>
                    <a:pt x="19" y="1368"/>
                  </a:lnTo>
                  <a:cubicBezTo>
                    <a:pt x="1" y="1403"/>
                    <a:pt x="1" y="1438"/>
                    <a:pt x="19" y="1455"/>
                  </a:cubicBezTo>
                  <a:cubicBezTo>
                    <a:pt x="30" y="1461"/>
                    <a:pt x="40" y="1463"/>
                    <a:pt x="50" y="1463"/>
                  </a:cubicBezTo>
                  <a:cubicBezTo>
                    <a:pt x="74" y="1463"/>
                    <a:pt x="95" y="1450"/>
                    <a:pt x="107" y="1438"/>
                  </a:cubicBezTo>
                  <a:lnTo>
                    <a:pt x="1202" y="113"/>
                  </a:lnTo>
                  <a:lnTo>
                    <a:pt x="2739" y="767"/>
                  </a:lnTo>
                  <a:cubicBezTo>
                    <a:pt x="2774" y="767"/>
                    <a:pt x="2810" y="767"/>
                    <a:pt x="2810" y="732"/>
                  </a:cubicBezTo>
                  <a:cubicBezTo>
                    <a:pt x="2827" y="696"/>
                    <a:pt x="2810" y="678"/>
                    <a:pt x="2791" y="661"/>
                  </a:cubicBezTo>
                  <a:lnTo>
                    <a:pt x="1220" y="7"/>
                  </a:lnTo>
                  <a:lnTo>
                    <a:pt x="1202" y="7"/>
                  </a:lnTo>
                  <a:cubicBezTo>
                    <a:pt x="1197" y="2"/>
                    <a:pt x="1192" y="0"/>
                    <a:pt x="118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5"/>
            <p:cNvSpPr/>
            <p:nvPr/>
          </p:nvSpPr>
          <p:spPr>
            <a:xfrm rot="1622924">
              <a:off x="8343804" y="939452"/>
              <a:ext cx="101272" cy="47277"/>
            </a:xfrm>
            <a:custGeom>
              <a:avLst/>
              <a:gdLst/>
              <a:ahLst/>
              <a:cxnLst/>
              <a:rect l="l" t="t" r="r" b="b"/>
              <a:pathLst>
                <a:path w="2050" h="957" extrusionOk="0">
                  <a:moveTo>
                    <a:pt x="725" y="0"/>
                  </a:moveTo>
                  <a:cubicBezTo>
                    <a:pt x="707" y="0"/>
                    <a:pt x="690" y="18"/>
                    <a:pt x="672" y="35"/>
                  </a:cubicBezTo>
                  <a:lnTo>
                    <a:pt x="19" y="866"/>
                  </a:lnTo>
                  <a:cubicBezTo>
                    <a:pt x="1" y="883"/>
                    <a:pt x="1" y="918"/>
                    <a:pt x="19" y="937"/>
                  </a:cubicBezTo>
                  <a:cubicBezTo>
                    <a:pt x="34" y="951"/>
                    <a:pt x="45" y="957"/>
                    <a:pt x="55" y="957"/>
                  </a:cubicBezTo>
                  <a:cubicBezTo>
                    <a:pt x="69" y="957"/>
                    <a:pt x="79" y="947"/>
                    <a:pt x="90" y="937"/>
                  </a:cubicBezTo>
                  <a:lnTo>
                    <a:pt x="725" y="124"/>
                  </a:lnTo>
                  <a:lnTo>
                    <a:pt x="1978" y="706"/>
                  </a:lnTo>
                  <a:cubicBezTo>
                    <a:pt x="1983" y="711"/>
                    <a:pt x="1990" y="714"/>
                    <a:pt x="1996" y="714"/>
                  </a:cubicBezTo>
                  <a:cubicBezTo>
                    <a:pt x="2015" y="714"/>
                    <a:pt x="2037" y="697"/>
                    <a:pt x="2049" y="671"/>
                  </a:cubicBezTo>
                  <a:cubicBezTo>
                    <a:pt x="2049" y="654"/>
                    <a:pt x="2049" y="619"/>
                    <a:pt x="2014" y="600"/>
                  </a:cubicBezTo>
                  <a:lnTo>
                    <a:pt x="742" y="18"/>
                  </a:lnTo>
                  <a:cubicBezTo>
                    <a:pt x="725" y="18"/>
                    <a:pt x="725" y="0"/>
                    <a:pt x="72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5"/>
            <p:cNvSpPr/>
            <p:nvPr/>
          </p:nvSpPr>
          <p:spPr>
            <a:xfrm rot="-374591">
              <a:off x="8528181" y="371708"/>
              <a:ext cx="597677" cy="357282"/>
            </a:xfrm>
            <a:custGeom>
              <a:avLst/>
              <a:gdLst/>
              <a:ahLst/>
              <a:cxnLst/>
              <a:rect l="l" t="t" r="r" b="b"/>
              <a:pathLst>
                <a:path w="12098" h="7232" extrusionOk="0">
                  <a:moveTo>
                    <a:pt x="159" y="1"/>
                  </a:moveTo>
                  <a:cubicBezTo>
                    <a:pt x="124" y="1"/>
                    <a:pt x="88" y="14"/>
                    <a:pt x="53" y="40"/>
                  </a:cubicBezTo>
                  <a:cubicBezTo>
                    <a:pt x="1" y="94"/>
                    <a:pt x="1" y="200"/>
                    <a:pt x="53" y="252"/>
                  </a:cubicBezTo>
                  <a:cubicBezTo>
                    <a:pt x="1607" y="1841"/>
                    <a:pt x="3232" y="3414"/>
                    <a:pt x="5104" y="4667"/>
                  </a:cubicBezTo>
                  <a:cubicBezTo>
                    <a:pt x="6041" y="5303"/>
                    <a:pt x="7030" y="5868"/>
                    <a:pt x="8089" y="6310"/>
                  </a:cubicBezTo>
                  <a:cubicBezTo>
                    <a:pt x="9149" y="6751"/>
                    <a:pt x="10261" y="7069"/>
                    <a:pt x="11426" y="7228"/>
                  </a:cubicBezTo>
                  <a:lnTo>
                    <a:pt x="11462" y="7228"/>
                  </a:lnTo>
                  <a:cubicBezTo>
                    <a:pt x="11482" y="7231"/>
                    <a:pt x="11502" y="7232"/>
                    <a:pt x="11522" y="7232"/>
                  </a:cubicBezTo>
                  <a:cubicBezTo>
                    <a:pt x="11813" y="7232"/>
                    <a:pt x="12047" y="6996"/>
                    <a:pt x="12080" y="6698"/>
                  </a:cubicBezTo>
                  <a:cubicBezTo>
                    <a:pt x="12097" y="6381"/>
                    <a:pt x="11850" y="6115"/>
                    <a:pt x="11551" y="6098"/>
                  </a:cubicBezTo>
                  <a:cubicBezTo>
                    <a:pt x="9431" y="5957"/>
                    <a:pt x="7364" y="5180"/>
                    <a:pt x="5476" y="4066"/>
                  </a:cubicBezTo>
                  <a:cubicBezTo>
                    <a:pt x="3604" y="2972"/>
                    <a:pt x="1890" y="1542"/>
                    <a:pt x="265" y="40"/>
                  </a:cubicBezTo>
                  <a:cubicBezTo>
                    <a:pt x="230" y="14"/>
                    <a:pt x="194" y="1"/>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5"/>
            <p:cNvSpPr/>
            <p:nvPr/>
          </p:nvSpPr>
          <p:spPr>
            <a:xfrm rot="-374591">
              <a:off x="8015123" y="64558"/>
              <a:ext cx="569320" cy="442601"/>
            </a:xfrm>
            <a:custGeom>
              <a:avLst/>
              <a:gdLst/>
              <a:ahLst/>
              <a:cxnLst/>
              <a:rect l="l" t="t" r="r" b="b"/>
              <a:pathLst>
                <a:path w="11524" h="8959" extrusionOk="0">
                  <a:moveTo>
                    <a:pt x="421" y="1"/>
                  </a:moveTo>
                  <a:cubicBezTo>
                    <a:pt x="165" y="1"/>
                    <a:pt x="1" y="264"/>
                    <a:pt x="134" y="482"/>
                  </a:cubicBezTo>
                  <a:cubicBezTo>
                    <a:pt x="645" y="1311"/>
                    <a:pt x="1794" y="2989"/>
                    <a:pt x="3895" y="5250"/>
                  </a:cubicBezTo>
                  <a:cubicBezTo>
                    <a:pt x="6951" y="8535"/>
                    <a:pt x="11524" y="8958"/>
                    <a:pt x="11524" y="8958"/>
                  </a:cubicBezTo>
                  <a:cubicBezTo>
                    <a:pt x="11524" y="8958"/>
                    <a:pt x="8486" y="4508"/>
                    <a:pt x="6174" y="2406"/>
                  </a:cubicBezTo>
                  <a:cubicBezTo>
                    <a:pt x="4424" y="835"/>
                    <a:pt x="1688" y="216"/>
                    <a:pt x="469" y="4"/>
                  </a:cubicBezTo>
                  <a:cubicBezTo>
                    <a:pt x="452" y="2"/>
                    <a:pt x="436"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5"/>
            <p:cNvSpPr/>
            <p:nvPr/>
          </p:nvSpPr>
          <p:spPr>
            <a:xfrm rot="-374591">
              <a:off x="8019424" y="67788"/>
              <a:ext cx="568875" cy="442107"/>
            </a:xfrm>
            <a:custGeom>
              <a:avLst/>
              <a:gdLst/>
              <a:ahLst/>
              <a:cxnLst/>
              <a:rect l="l" t="t" r="r" b="b"/>
              <a:pathLst>
                <a:path w="11515" h="8949" extrusionOk="0">
                  <a:moveTo>
                    <a:pt x="106" y="1"/>
                  </a:moveTo>
                  <a:cubicBezTo>
                    <a:pt x="71" y="1"/>
                    <a:pt x="54" y="1"/>
                    <a:pt x="35" y="36"/>
                  </a:cubicBezTo>
                  <a:cubicBezTo>
                    <a:pt x="0" y="54"/>
                    <a:pt x="18" y="107"/>
                    <a:pt x="35" y="125"/>
                  </a:cubicBezTo>
                  <a:lnTo>
                    <a:pt x="11392" y="8937"/>
                  </a:lnTo>
                  <a:cubicBezTo>
                    <a:pt x="11406" y="8944"/>
                    <a:pt x="11424" y="8949"/>
                    <a:pt x="11441" y="8949"/>
                  </a:cubicBezTo>
                  <a:cubicBezTo>
                    <a:pt x="11465" y="8949"/>
                    <a:pt x="11487" y="8940"/>
                    <a:pt x="11498" y="8920"/>
                  </a:cubicBezTo>
                  <a:cubicBezTo>
                    <a:pt x="11515" y="8884"/>
                    <a:pt x="11515" y="8849"/>
                    <a:pt x="11479" y="8831"/>
                  </a:cubicBezTo>
                  <a:lnTo>
                    <a:pt x="124" y="19"/>
                  </a:lnTo>
                  <a:lnTo>
                    <a:pt x="106"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5"/>
            <p:cNvSpPr/>
            <p:nvPr/>
          </p:nvSpPr>
          <p:spPr>
            <a:xfrm rot="-374591">
              <a:off x="8084591" y="109465"/>
              <a:ext cx="75932" cy="116986"/>
            </a:xfrm>
            <a:custGeom>
              <a:avLst/>
              <a:gdLst/>
              <a:ahLst/>
              <a:cxnLst/>
              <a:rect l="l" t="t" r="r" b="b"/>
              <a:pathLst>
                <a:path w="1537" h="2368" extrusionOk="0">
                  <a:moveTo>
                    <a:pt x="1254" y="1"/>
                  </a:moveTo>
                  <a:cubicBezTo>
                    <a:pt x="1219" y="1"/>
                    <a:pt x="1183" y="36"/>
                    <a:pt x="1183" y="71"/>
                  </a:cubicBezTo>
                  <a:lnTo>
                    <a:pt x="1395" y="1873"/>
                  </a:lnTo>
                  <a:lnTo>
                    <a:pt x="53" y="2226"/>
                  </a:lnTo>
                  <a:cubicBezTo>
                    <a:pt x="18" y="2244"/>
                    <a:pt x="1" y="2280"/>
                    <a:pt x="18" y="2315"/>
                  </a:cubicBezTo>
                  <a:cubicBezTo>
                    <a:pt x="18" y="2350"/>
                    <a:pt x="53" y="2367"/>
                    <a:pt x="88" y="2367"/>
                  </a:cubicBezTo>
                  <a:lnTo>
                    <a:pt x="1484" y="1979"/>
                  </a:lnTo>
                  <a:cubicBezTo>
                    <a:pt x="1520" y="1979"/>
                    <a:pt x="1537" y="1943"/>
                    <a:pt x="1537" y="1908"/>
                  </a:cubicBezTo>
                  <a:lnTo>
                    <a:pt x="1325" y="54"/>
                  </a:lnTo>
                  <a:cubicBezTo>
                    <a:pt x="1325" y="36"/>
                    <a:pt x="1289" y="19"/>
                    <a:pt x="127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rot="-374591">
              <a:off x="8193686" y="155444"/>
              <a:ext cx="95990" cy="173157"/>
            </a:xfrm>
            <a:custGeom>
              <a:avLst/>
              <a:gdLst/>
              <a:ahLst/>
              <a:cxnLst/>
              <a:rect l="l" t="t" r="r" b="b"/>
              <a:pathLst>
                <a:path w="1943" h="3505" extrusionOk="0">
                  <a:moveTo>
                    <a:pt x="1660" y="1"/>
                  </a:moveTo>
                  <a:cubicBezTo>
                    <a:pt x="1608" y="1"/>
                    <a:pt x="1589" y="36"/>
                    <a:pt x="1589" y="71"/>
                  </a:cubicBezTo>
                  <a:lnTo>
                    <a:pt x="1801" y="2561"/>
                  </a:lnTo>
                  <a:lnTo>
                    <a:pt x="54" y="3373"/>
                  </a:lnTo>
                  <a:cubicBezTo>
                    <a:pt x="18" y="3391"/>
                    <a:pt x="0" y="3427"/>
                    <a:pt x="18" y="3462"/>
                  </a:cubicBezTo>
                  <a:cubicBezTo>
                    <a:pt x="31" y="3488"/>
                    <a:pt x="53" y="3504"/>
                    <a:pt x="78" y="3504"/>
                  </a:cubicBezTo>
                  <a:cubicBezTo>
                    <a:pt x="87" y="3504"/>
                    <a:pt x="97" y="3502"/>
                    <a:pt x="106" y="3497"/>
                  </a:cubicBezTo>
                  <a:lnTo>
                    <a:pt x="1907" y="2667"/>
                  </a:lnTo>
                  <a:cubicBezTo>
                    <a:pt x="1926" y="2650"/>
                    <a:pt x="1943" y="2631"/>
                    <a:pt x="1943" y="2596"/>
                  </a:cubicBezTo>
                  <a:lnTo>
                    <a:pt x="1731" y="71"/>
                  </a:lnTo>
                  <a:cubicBezTo>
                    <a:pt x="1731" y="36"/>
                    <a:pt x="1695" y="18"/>
                    <a:pt x="1678"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5"/>
            <p:cNvSpPr/>
            <p:nvPr/>
          </p:nvSpPr>
          <p:spPr>
            <a:xfrm rot="-374591">
              <a:off x="8299109" y="246001"/>
              <a:ext cx="105673" cy="154483"/>
            </a:xfrm>
            <a:custGeom>
              <a:avLst/>
              <a:gdLst/>
              <a:ahLst/>
              <a:cxnLst/>
              <a:rect l="l" t="t" r="r" b="b"/>
              <a:pathLst>
                <a:path w="2139" h="3127" extrusionOk="0">
                  <a:moveTo>
                    <a:pt x="1908" y="0"/>
                  </a:moveTo>
                  <a:cubicBezTo>
                    <a:pt x="1873" y="19"/>
                    <a:pt x="1856" y="36"/>
                    <a:pt x="1856" y="71"/>
                  </a:cubicBezTo>
                  <a:lnTo>
                    <a:pt x="1997" y="2244"/>
                  </a:lnTo>
                  <a:lnTo>
                    <a:pt x="54" y="2986"/>
                  </a:lnTo>
                  <a:cubicBezTo>
                    <a:pt x="19" y="3002"/>
                    <a:pt x="1" y="3038"/>
                    <a:pt x="19" y="3073"/>
                  </a:cubicBezTo>
                  <a:cubicBezTo>
                    <a:pt x="36" y="3108"/>
                    <a:pt x="71" y="3127"/>
                    <a:pt x="107" y="3127"/>
                  </a:cubicBezTo>
                  <a:lnTo>
                    <a:pt x="2103" y="2350"/>
                  </a:lnTo>
                  <a:cubicBezTo>
                    <a:pt x="2120" y="2331"/>
                    <a:pt x="2138" y="2314"/>
                    <a:pt x="2138" y="2279"/>
                  </a:cubicBezTo>
                  <a:lnTo>
                    <a:pt x="1979" y="71"/>
                  </a:lnTo>
                  <a:cubicBezTo>
                    <a:pt x="1979" y="36"/>
                    <a:pt x="1962" y="19"/>
                    <a:pt x="192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rot="-374591">
              <a:off x="8412185" y="344064"/>
              <a:ext cx="89963" cy="101276"/>
            </a:xfrm>
            <a:custGeom>
              <a:avLst/>
              <a:gdLst/>
              <a:ahLst/>
              <a:cxnLst/>
              <a:rect l="l" t="t" r="r" b="b"/>
              <a:pathLst>
                <a:path w="1821" h="2050" extrusionOk="0">
                  <a:moveTo>
                    <a:pt x="1609" y="0"/>
                  </a:moveTo>
                  <a:cubicBezTo>
                    <a:pt x="1573" y="0"/>
                    <a:pt x="1538" y="36"/>
                    <a:pt x="1538" y="71"/>
                  </a:cubicBezTo>
                  <a:lnTo>
                    <a:pt x="1679" y="1360"/>
                  </a:lnTo>
                  <a:lnTo>
                    <a:pt x="55" y="1908"/>
                  </a:lnTo>
                  <a:cubicBezTo>
                    <a:pt x="19" y="1925"/>
                    <a:pt x="1" y="1960"/>
                    <a:pt x="1" y="1995"/>
                  </a:cubicBezTo>
                  <a:cubicBezTo>
                    <a:pt x="19" y="2031"/>
                    <a:pt x="55" y="2049"/>
                    <a:pt x="90" y="2049"/>
                  </a:cubicBezTo>
                  <a:lnTo>
                    <a:pt x="1767" y="1466"/>
                  </a:lnTo>
                  <a:cubicBezTo>
                    <a:pt x="1802" y="1449"/>
                    <a:pt x="1821" y="1430"/>
                    <a:pt x="1821" y="1395"/>
                  </a:cubicBezTo>
                  <a:lnTo>
                    <a:pt x="1679" y="53"/>
                  </a:lnTo>
                  <a:cubicBezTo>
                    <a:pt x="1679" y="36"/>
                    <a:pt x="1661" y="0"/>
                    <a:pt x="162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rot="-203132">
              <a:off x="7026291" y="253307"/>
              <a:ext cx="541020" cy="353434"/>
            </a:xfrm>
            <a:custGeom>
              <a:avLst/>
              <a:gdLst/>
              <a:ahLst/>
              <a:cxnLst/>
              <a:rect l="l" t="t" r="r" b="b"/>
              <a:pathLst>
                <a:path w="10951" h="7154" extrusionOk="0">
                  <a:moveTo>
                    <a:pt x="168" y="0"/>
                  </a:moveTo>
                  <a:cubicBezTo>
                    <a:pt x="133" y="0"/>
                    <a:pt x="98" y="14"/>
                    <a:pt x="71" y="41"/>
                  </a:cubicBezTo>
                  <a:cubicBezTo>
                    <a:pt x="1" y="93"/>
                    <a:pt x="1" y="182"/>
                    <a:pt x="53" y="234"/>
                  </a:cubicBezTo>
                  <a:cubicBezTo>
                    <a:pt x="2879" y="3307"/>
                    <a:pt x="6446" y="5692"/>
                    <a:pt x="10402" y="7140"/>
                  </a:cubicBezTo>
                  <a:lnTo>
                    <a:pt x="10420" y="7140"/>
                  </a:lnTo>
                  <a:cubicBezTo>
                    <a:pt x="10453" y="7149"/>
                    <a:pt x="10487" y="7153"/>
                    <a:pt x="10521" y="7153"/>
                  </a:cubicBezTo>
                  <a:cubicBezTo>
                    <a:pt x="10682" y="7153"/>
                    <a:pt x="10838" y="7053"/>
                    <a:pt x="10896" y="6893"/>
                  </a:cubicBezTo>
                  <a:cubicBezTo>
                    <a:pt x="10950" y="6698"/>
                    <a:pt x="10844" y="6486"/>
                    <a:pt x="10649" y="6415"/>
                  </a:cubicBezTo>
                  <a:cubicBezTo>
                    <a:pt x="6764" y="5162"/>
                    <a:pt x="3161" y="2972"/>
                    <a:pt x="265" y="41"/>
                  </a:cubicBezTo>
                  <a:cubicBezTo>
                    <a:pt x="239" y="14"/>
                    <a:pt x="203"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rot="-203132">
              <a:off x="6735454" y="87007"/>
              <a:ext cx="451599" cy="327448"/>
            </a:xfrm>
            <a:custGeom>
              <a:avLst/>
              <a:gdLst/>
              <a:ahLst/>
              <a:cxnLst/>
              <a:rect l="l" t="t" r="r" b="b"/>
              <a:pathLst>
                <a:path w="9141" h="6628" extrusionOk="0">
                  <a:moveTo>
                    <a:pt x="302" y="0"/>
                  </a:moveTo>
                  <a:cubicBezTo>
                    <a:pt x="115" y="0"/>
                    <a:pt x="1" y="211"/>
                    <a:pt x="116" y="376"/>
                  </a:cubicBezTo>
                  <a:cubicBezTo>
                    <a:pt x="522" y="993"/>
                    <a:pt x="1459" y="2265"/>
                    <a:pt x="3154" y="3960"/>
                  </a:cubicBezTo>
                  <a:cubicBezTo>
                    <a:pt x="5591" y="6415"/>
                    <a:pt x="9140" y="6627"/>
                    <a:pt x="9140" y="6627"/>
                  </a:cubicBezTo>
                  <a:cubicBezTo>
                    <a:pt x="9140" y="6627"/>
                    <a:pt x="6668" y="3253"/>
                    <a:pt x="4831" y="1699"/>
                  </a:cubicBezTo>
                  <a:cubicBezTo>
                    <a:pt x="3437" y="534"/>
                    <a:pt x="1299" y="128"/>
                    <a:pt x="345" y="4"/>
                  </a:cubicBezTo>
                  <a:cubicBezTo>
                    <a:pt x="331" y="2"/>
                    <a:pt x="316"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rot="-203132">
              <a:off x="6738665" y="89651"/>
              <a:ext cx="451155" cy="327003"/>
            </a:xfrm>
            <a:custGeom>
              <a:avLst/>
              <a:gdLst/>
              <a:ahLst/>
              <a:cxnLst/>
              <a:rect l="l" t="t" r="r" b="b"/>
              <a:pathLst>
                <a:path w="9132" h="6619" extrusionOk="0">
                  <a:moveTo>
                    <a:pt x="71" y="1"/>
                  </a:moveTo>
                  <a:cubicBezTo>
                    <a:pt x="54" y="1"/>
                    <a:pt x="36" y="1"/>
                    <a:pt x="19" y="18"/>
                  </a:cubicBezTo>
                  <a:cubicBezTo>
                    <a:pt x="1" y="53"/>
                    <a:pt x="1" y="88"/>
                    <a:pt x="19" y="107"/>
                  </a:cubicBezTo>
                  <a:lnTo>
                    <a:pt x="9043" y="6606"/>
                  </a:lnTo>
                  <a:cubicBezTo>
                    <a:pt x="9052" y="6614"/>
                    <a:pt x="9065" y="6618"/>
                    <a:pt x="9079" y="6618"/>
                  </a:cubicBezTo>
                  <a:cubicBezTo>
                    <a:pt x="9092" y="6618"/>
                    <a:pt x="9105" y="6614"/>
                    <a:pt x="9113" y="6606"/>
                  </a:cubicBezTo>
                  <a:cubicBezTo>
                    <a:pt x="9132" y="6570"/>
                    <a:pt x="9132" y="6535"/>
                    <a:pt x="9113" y="6517"/>
                  </a:cubicBezTo>
                  <a:lnTo>
                    <a:pt x="90" y="18"/>
                  </a:lnTo>
                  <a:lnTo>
                    <a:pt x="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5"/>
            <p:cNvSpPr/>
            <p:nvPr/>
          </p:nvSpPr>
          <p:spPr>
            <a:xfrm rot="-203132">
              <a:off x="6797349" y="111592"/>
              <a:ext cx="58543" cy="91990"/>
            </a:xfrm>
            <a:custGeom>
              <a:avLst/>
              <a:gdLst/>
              <a:ahLst/>
              <a:cxnLst/>
              <a:rect l="l" t="t" r="r" b="b"/>
              <a:pathLst>
                <a:path w="1185" h="1862" extrusionOk="0">
                  <a:moveTo>
                    <a:pt x="902" y="0"/>
                  </a:moveTo>
                  <a:cubicBezTo>
                    <a:pt x="884" y="0"/>
                    <a:pt x="848" y="36"/>
                    <a:pt x="867" y="53"/>
                  </a:cubicBezTo>
                  <a:lnTo>
                    <a:pt x="1060" y="1448"/>
                  </a:lnTo>
                  <a:lnTo>
                    <a:pt x="36" y="1766"/>
                  </a:lnTo>
                  <a:cubicBezTo>
                    <a:pt x="19" y="1766"/>
                    <a:pt x="1" y="1802"/>
                    <a:pt x="19" y="1819"/>
                  </a:cubicBezTo>
                  <a:cubicBezTo>
                    <a:pt x="19" y="1844"/>
                    <a:pt x="38" y="1861"/>
                    <a:pt x="55" y="1861"/>
                  </a:cubicBezTo>
                  <a:cubicBezTo>
                    <a:pt x="61" y="1861"/>
                    <a:pt x="67" y="1859"/>
                    <a:pt x="71" y="1854"/>
                  </a:cubicBezTo>
                  <a:lnTo>
                    <a:pt x="1131" y="1519"/>
                  </a:lnTo>
                  <a:cubicBezTo>
                    <a:pt x="1166" y="1519"/>
                    <a:pt x="1185" y="1501"/>
                    <a:pt x="1185" y="1465"/>
                  </a:cubicBezTo>
                  <a:lnTo>
                    <a:pt x="973" y="53"/>
                  </a:lnTo>
                  <a:cubicBezTo>
                    <a:pt x="954" y="17"/>
                    <a:pt x="937" y="0"/>
                    <a:pt x="91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rot="-203132">
              <a:off x="6882138" y="148121"/>
              <a:ext cx="72426" cy="136157"/>
            </a:xfrm>
            <a:custGeom>
              <a:avLst/>
              <a:gdLst/>
              <a:ahLst/>
              <a:cxnLst/>
              <a:rect l="l" t="t" r="r" b="b"/>
              <a:pathLst>
                <a:path w="1466" h="2756" extrusionOk="0">
                  <a:moveTo>
                    <a:pt x="1183" y="1"/>
                  </a:moveTo>
                  <a:cubicBezTo>
                    <a:pt x="1148" y="18"/>
                    <a:pt x="1131" y="36"/>
                    <a:pt x="1131" y="72"/>
                  </a:cubicBezTo>
                  <a:lnTo>
                    <a:pt x="1360" y="1979"/>
                  </a:lnTo>
                  <a:lnTo>
                    <a:pt x="36" y="2650"/>
                  </a:lnTo>
                  <a:cubicBezTo>
                    <a:pt x="1" y="2667"/>
                    <a:pt x="1" y="2702"/>
                    <a:pt x="1" y="2721"/>
                  </a:cubicBezTo>
                  <a:cubicBezTo>
                    <a:pt x="18" y="2756"/>
                    <a:pt x="53" y="2756"/>
                    <a:pt x="71" y="2756"/>
                  </a:cubicBezTo>
                  <a:lnTo>
                    <a:pt x="1449" y="2066"/>
                  </a:lnTo>
                  <a:cubicBezTo>
                    <a:pt x="1466" y="2050"/>
                    <a:pt x="1466" y="2031"/>
                    <a:pt x="1466" y="2014"/>
                  </a:cubicBezTo>
                  <a:lnTo>
                    <a:pt x="1237" y="53"/>
                  </a:lnTo>
                  <a:cubicBezTo>
                    <a:pt x="1237" y="36"/>
                    <a:pt x="1219" y="18"/>
                    <a:pt x="120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203132">
              <a:off x="6961977" y="220080"/>
              <a:ext cx="81220" cy="121286"/>
            </a:xfrm>
            <a:custGeom>
              <a:avLst/>
              <a:gdLst/>
              <a:ahLst/>
              <a:cxnLst/>
              <a:rect l="l" t="t" r="r" b="b"/>
              <a:pathLst>
                <a:path w="1644" h="2455" extrusionOk="0">
                  <a:moveTo>
                    <a:pt x="1396" y="0"/>
                  </a:moveTo>
                  <a:cubicBezTo>
                    <a:pt x="1361" y="0"/>
                    <a:pt x="1343" y="17"/>
                    <a:pt x="1343" y="52"/>
                  </a:cubicBezTo>
                  <a:lnTo>
                    <a:pt x="1519" y="1712"/>
                  </a:lnTo>
                  <a:lnTo>
                    <a:pt x="36" y="2348"/>
                  </a:lnTo>
                  <a:cubicBezTo>
                    <a:pt x="19" y="2367"/>
                    <a:pt x="0" y="2402"/>
                    <a:pt x="19" y="2419"/>
                  </a:cubicBezTo>
                  <a:cubicBezTo>
                    <a:pt x="19" y="2454"/>
                    <a:pt x="54" y="2454"/>
                    <a:pt x="89" y="2454"/>
                  </a:cubicBezTo>
                  <a:lnTo>
                    <a:pt x="1608" y="1801"/>
                  </a:lnTo>
                  <a:cubicBezTo>
                    <a:pt x="1625" y="1783"/>
                    <a:pt x="1644" y="1766"/>
                    <a:pt x="1644" y="1748"/>
                  </a:cubicBezTo>
                  <a:lnTo>
                    <a:pt x="1449" y="35"/>
                  </a:lnTo>
                  <a:cubicBezTo>
                    <a:pt x="1449" y="17"/>
                    <a:pt x="1432" y="0"/>
                    <a:pt x="141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203132">
              <a:off x="7047439" y="296560"/>
              <a:ext cx="69017" cy="80676"/>
            </a:xfrm>
            <a:custGeom>
              <a:avLst/>
              <a:gdLst/>
              <a:ahLst/>
              <a:cxnLst/>
              <a:rect l="l" t="t" r="r" b="b"/>
              <a:pathLst>
                <a:path w="1397" h="1633" extrusionOk="0">
                  <a:moveTo>
                    <a:pt x="1201" y="1"/>
                  </a:moveTo>
                  <a:cubicBezTo>
                    <a:pt x="1166" y="1"/>
                    <a:pt x="1149" y="36"/>
                    <a:pt x="1149" y="71"/>
                  </a:cubicBezTo>
                  <a:lnTo>
                    <a:pt x="1290" y="1043"/>
                  </a:lnTo>
                  <a:lnTo>
                    <a:pt x="36" y="1520"/>
                  </a:lnTo>
                  <a:cubicBezTo>
                    <a:pt x="19" y="1538"/>
                    <a:pt x="0" y="1573"/>
                    <a:pt x="19" y="1590"/>
                  </a:cubicBezTo>
                  <a:cubicBezTo>
                    <a:pt x="19" y="1616"/>
                    <a:pt x="38" y="1633"/>
                    <a:pt x="62" y="1633"/>
                  </a:cubicBezTo>
                  <a:cubicBezTo>
                    <a:pt x="70" y="1633"/>
                    <a:pt x="80" y="1630"/>
                    <a:pt x="89" y="1625"/>
                  </a:cubicBezTo>
                  <a:lnTo>
                    <a:pt x="1361" y="1131"/>
                  </a:lnTo>
                  <a:cubicBezTo>
                    <a:pt x="1396" y="1131"/>
                    <a:pt x="1396" y="1096"/>
                    <a:pt x="1396" y="1079"/>
                  </a:cubicBezTo>
                  <a:lnTo>
                    <a:pt x="1255" y="54"/>
                  </a:lnTo>
                  <a:cubicBezTo>
                    <a:pt x="1255" y="36"/>
                    <a:pt x="1237" y="19"/>
                    <a:pt x="122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15"/>
          <p:cNvGrpSpPr/>
          <p:nvPr/>
        </p:nvGrpSpPr>
        <p:grpSpPr>
          <a:xfrm rot="10607036" flipH="1">
            <a:off x="6762331" y="63953"/>
            <a:ext cx="3490688" cy="1361497"/>
            <a:chOff x="6120023" y="34914"/>
            <a:chExt cx="3490776" cy="1361532"/>
          </a:xfrm>
        </p:grpSpPr>
        <p:sp>
          <p:nvSpPr>
            <p:cNvPr id="631" name="Google Shape;631;p15"/>
            <p:cNvSpPr/>
            <p:nvPr/>
          </p:nvSpPr>
          <p:spPr>
            <a:xfrm rot="407692">
              <a:off x="6477504" y="498564"/>
              <a:ext cx="3126899" cy="293744"/>
            </a:xfrm>
            <a:custGeom>
              <a:avLst/>
              <a:gdLst/>
              <a:ahLst/>
              <a:cxnLst/>
              <a:rect l="l" t="t" r="r" b="b"/>
              <a:pathLst>
                <a:path w="63295" h="5946" extrusionOk="0">
                  <a:moveTo>
                    <a:pt x="50492" y="1"/>
                  </a:moveTo>
                  <a:cubicBezTo>
                    <a:pt x="48526" y="1"/>
                    <a:pt x="46572" y="362"/>
                    <a:pt x="44752" y="768"/>
                  </a:cubicBezTo>
                  <a:cubicBezTo>
                    <a:pt x="43674" y="998"/>
                    <a:pt x="42597" y="1262"/>
                    <a:pt x="41555" y="1510"/>
                  </a:cubicBezTo>
                  <a:cubicBezTo>
                    <a:pt x="37801" y="2409"/>
                    <a:pt x="33922" y="3336"/>
                    <a:pt x="30079" y="3336"/>
                  </a:cubicBezTo>
                  <a:cubicBezTo>
                    <a:pt x="29618" y="3336"/>
                    <a:pt x="29157" y="3322"/>
                    <a:pt x="28698" y="3294"/>
                  </a:cubicBezTo>
                  <a:cubicBezTo>
                    <a:pt x="26491" y="3153"/>
                    <a:pt x="24266" y="2658"/>
                    <a:pt x="22111" y="2181"/>
                  </a:cubicBezTo>
                  <a:cubicBezTo>
                    <a:pt x="20292" y="1792"/>
                    <a:pt x="18420" y="1387"/>
                    <a:pt x="16531" y="1175"/>
                  </a:cubicBezTo>
                  <a:cubicBezTo>
                    <a:pt x="15347" y="1038"/>
                    <a:pt x="14155" y="979"/>
                    <a:pt x="12967" y="979"/>
                  </a:cubicBezTo>
                  <a:cubicBezTo>
                    <a:pt x="8640" y="979"/>
                    <a:pt x="4370" y="1763"/>
                    <a:pt x="795" y="2428"/>
                  </a:cubicBezTo>
                  <a:cubicBezTo>
                    <a:pt x="319" y="2499"/>
                    <a:pt x="1" y="2958"/>
                    <a:pt x="88" y="3435"/>
                  </a:cubicBezTo>
                  <a:cubicBezTo>
                    <a:pt x="169" y="3865"/>
                    <a:pt x="551" y="4152"/>
                    <a:pt x="962" y="4152"/>
                  </a:cubicBezTo>
                  <a:cubicBezTo>
                    <a:pt x="1006" y="4152"/>
                    <a:pt x="1051" y="4149"/>
                    <a:pt x="1096" y="4142"/>
                  </a:cubicBezTo>
                  <a:cubicBezTo>
                    <a:pt x="4617" y="3487"/>
                    <a:pt x="8798" y="2723"/>
                    <a:pt x="12979" y="2723"/>
                  </a:cubicBezTo>
                  <a:cubicBezTo>
                    <a:pt x="14102" y="2723"/>
                    <a:pt x="15225" y="2778"/>
                    <a:pt x="16336" y="2905"/>
                  </a:cubicBezTo>
                  <a:cubicBezTo>
                    <a:pt x="18137" y="3099"/>
                    <a:pt x="19957" y="3506"/>
                    <a:pt x="21740" y="3894"/>
                  </a:cubicBezTo>
                  <a:cubicBezTo>
                    <a:pt x="23948" y="4371"/>
                    <a:pt x="26261" y="4883"/>
                    <a:pt x="28592" y="5025"/>
                  </a:cubicBezTo>
                  <a:cubicBezTo>
                    <a:pt x="29094" y="5056"/>
                    <a:pt x="29595" y="5070"/>
                    <a:pt x="30094" y="5070"/>
                  </a:cubicBezTo>
                  <a:cubicBezTo>
                    <a:pt x="34131" y="5070"/>
                    <a:pt x="38096" y="4116"/>
                    <a:pt x="41961" y="3205"/>
                  </a:cubicBezTo>
                  <a:cubicBezTo>
                    <a:pt x="43003" y="2958"/>
                    <a:pt x="44081" y="2694"/>
                    <a:pt x="45122" y="2463"/>
                  </a:cubicBezTo>
                  <a:cubicBezTo>
                    <a:pt x="47083" y="2034"/>
                    <a:pt x="48755" y="1747"/>
                    <a:pt x="50400" y="1747"/>
                  </a:cubicBezTo>
                  <a:cubicBezTo>
                    <a:pt x="50578" y="1747"/>
                    <a:pt x="50755" y="1750"/>
                    <a:pt x="50933" y="1757"/>
                  </a:cubicBezTo>
                  <a:cubicBezTo>
                    <a:pt x="54959" y="1898"/>
                    <a:pt x="58703" y="3894"/>
                    <a:pt x="61847" y="5819"/>
                  </a:cubicBezTo>
                  <a:cubicBezTo>
                    <a:pt x="61988" y="5905"/>
                    <a:pt x="62144" y="5946"/>
                    <a:pt x="62298" y="5946"/>
                  </a:cubicBezTo>
                  <a:cubicBezTo>
                    <a:pt x="62587" y="5946"/>
                    <a:pt x="62868" y="5801"/>
                    <a:pt x="63029" y="5536"/>
                  </a:cubicBezTo>
                  <a:cubicBezTo>
                    <a:pt x="63295" y="5112"/>
                    <a:pt x="63154" y="4582"/>
                    <a:pt x="62747" y="4335"/>
                  </a:cubicBezTo>
                  <a:cubicBezTo>
                    <a:pt x="60293" y="2816"/>
                    <a:pt x="57467" y="1262"/>
                    <a:pt x="54376" y="504"/>
                  </a:cubicBezTo>
                  <a:cubicBezTo>
                    <a:pt x="53281" y="221"/>
                    <a:pt x="52151" y="44"/>
                    <a:pt x="51003" y="9"/>
                  </a:cubicBezTo>
                  <a:cubicBezTo>
                    <a:pt x="50833" y="4"/>
                    <a:pt x="50663" y="1"/>
                    <a:pt x="50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407692">
              <a:off x="6565432" y="450476"/>
              <a:ext cx="718947" cy="467145"/>
            </a:xfrm>
            <a:custGeom>
              <a:avLst/>
              <a:gdLst/>
              <a:ahLst/>
              <a:cxnLst/>
              <a:rect l="l" t="t" r="r" b="b"/>
              <a:pathLst>
                <a:path w="14553" h="9456" extrusionOk="0">
                  <a:moveTo>
                    <a:pt x="13948" y="1"/>
                  </a:moveTo>
                  <a:cubicBezTo>
                    <a:pt x="13914" y="1"/>
                    <a:pt x="13880" y="4"/>
                    <a:pt x="13846" y="11"/>
                  </a:cubicBezTo>
                  <a:cubicBezTo>
                    <a:pt x="13104" y="187"/>
                    <a:pt x="12416" y="399"/>
                    <a:pt x="11780" y="699"/>
                  </a:cubicBezTo>
                  <a:lnTo>
                    <a:pt x="11286" y="911"/>
                  </a:lnTo>
                  <a:lnTo>
                    <a:pt x="10826" y="1158"/>
                  </a:lnTo>
                  <a:lnTo>
                    <a:pt x="10349" y="1405"/>
                  </a:lnTo>
                  <a:lnTo>
                    <a:pt x="9908" y="1671"/>
                  </a:lnTo>
                  <a:cubicBezTo>
                    <a:pt x="8689" y="2359"/>
                    <a:pt x="7542" y="3136"/>
                    <a:pt x="6428" y="3948"/>
                  </a:cubicBezTo>
                  <a:cubicBezTo>
                    <a:pt x="5316" y="4760"/>
                    <a:pt x="4222" y="5608"/>
                    <a:pt x="3162" y="6491"/>
                  </a:cubicBezTo>
                  <a:cubicBezTo>
                    <a:pt x="2102" y="7357"/>
                    <a:pt x="1060" y="8257"/>
                    <a:pt x="71" y="9211"/>
                  </a:cubicBezTo>
                  <a:cubicBezTo>
                    <a:pt x="0" y="9264"/>
                    <a:pt x="0" y="9352"/>
                    <a:pt x="54" y="9406"/>
                  </a:cubicBezTo>
                  <a:cubicBezTo>
                    <a:pt x="84" y="9436"/>
                    <a:pt x="127" y="9455"/>
                    <a:pt x="168" y="9455"/>
                  </a:cubicBezTo>
                  <a:cubicBezTo>
                    <a:pt x="197" y="9455"/>
                    <a:pt x="225" y="9445"/>
                    <a:pt x="247" y="9423"/>
                  </a:cubicBezTo>
                  <a:cubicBezTo>
                    <a:pt x="1290" y="8540"/>
                    <a:pt x="2367" y="7692"/>
                    <a:pt x="3461" y="6863"/>
                  </a:cubicBezTo>
                  <a:cubicBezTo>
                    <a:pt x="4556" y="6050"/>
                    <a:pt x="5670" y="5255"/>
                    <a:pt x="6817" y="4513"/>
                  </a:cubicBezTo>
                  <a:cubicBezTo>
                    <a:pt x="7966" y="3771"/>
                    <a:pt x="9131" y="3065"/>
                    <a:pt x="10332" y="2448"/>
                  </a:cubicBezTo>
                  <a:cubicBezTo>
                    <a:pt x="11514" y="1829"/>
                    <a:pt x="12769" y="1282"/>
                    <a:pt x="14005" y="1087"/>
                  </a:cubicBezTo>
                  <a:lnTo>
                    <a:pt x="14041" y="1087"/>
                  </a:lnTo>
                  <a:cubicBezTo>
                    <a:pt x="14058" y="1087"/>
                    <a:pt x="14058" y="1070"/>
                    <a:pt x="14076" y="1070"/>
                  </a:cubicBezTo>
                  <a:cubicBezTo>
                    <a:pt x="14358" y="1016"/>
                    <a:pt x="14552" y="717"/>
                    <a:pt x="14481" y="434"/>
                  </a:cubicBezTo>
                  <a:cubicBezTo>
                    <a:pt x="14435" y="170"/>
                    <a:pt x="14197" y="1"/>
                    <a:pt x="13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407692">
              <a:off x="6811817" y="618034"/>
              <a:ext cx="114415" cy="266227"/>
            </a:xfrm>
            <a:custGeom>
              <a:avLst/>
              <a:gdLst/>
              <a:ahLst/>
              <a:cxnLst/>
              <a:rect l="l" t="t" r="r" b="b"/>
              <a:pathLst>
                <a:path w="2316" h="5389" extrusionOk="0">
                  <a:moveTo>
                    <a:pt x="1972" y="1"/>
                  </a:moveTo>
                  <a:cubicBezTo>
                    <a:pt x="1871" y="1"/>
                    <a:pt x="1773" y="55"/>
                    <a:pt x="1715" y="149"/>
                  </a:cubicBezTo>
                  <a:cubicBezTo>
                    <a:pt x="867" y="1757"/>
                    <a:pt x="425" y="3505"/>
                    <a:pt x="19" y="5219"/>
                  </a:cubicBezTo>
                  <a:cubicBezTo>
                    <a:pt x="1" y="5289"/>
                    <a:pt x="36" y="5360"/>
                    <a:pt x="125" y="5377"/>
                  </a:cubicBezTo>
                  <a:cubicBezTo>
                    <a:pt x="141" y="5385"/>
                    <a:pt x="156" y="5388"/>
                    <a:pt x="172" y="5388"/>
                  </a:cubicBezTo>
                  <a:cubicBezTo>
                    <a:pt x="225" y="5388"/>
                    <a:pt x="274" y="5344"/>
                    <a:pt x="302" y="5289"/>
                  </a:cubicBezTo>
                  <a:cubicBezTo>
                    <a:pt x="796" y="3594"/>
                    <a:pt x="1326" y="1915"/>
                    <a:pt x="2226" y="450"/>
                  </a:cubicBezTo>
                  <a:lnTo>
                    <a:pt x="2226" y="432"/>
                  </a:lnTo>
                  <a:cubicBezTo>
                    <a:pt x="2315" y="291"/>
                    <a:pt x="2261" y="114"/>
                    <a:pt x="2120" y="44"/>
                  </a:cubicBezTo>
                  <a:cubicBezTo>
                    <a:pt x="2073" y="14"/>
                    <a:pt x="2022" y="1"/>
                    <a:pt x="1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407692">
              <a:off x="6152335" y="699938"/>
              <a:ext cx="570692" cy="580078"/>
            </a:xfrm>
            <a:custGeom>
              <a:avLst/>
              <a:gdLst/>
              <a:ahLst/>
              <a:cxnLst/>
              <a:rect l="l" t="t" r="r" b="b"/>
              <a:pathLst>
                <a:path w="11552" h="11742" extrusionOk="0">
                  <a:moveTo>
                    <a:pt x="11551" y="0"/>
                  </a:moveTo>
                  <a:lnTo>
                    <a:pt x="11551" y="0"/>
                  </a:lnTo>
                  <a:cubicBezTo>
                    <a:pt x="11551" y="0"/>
                    <a:pt x="6147" y="2844"/>
                    <a:pt x="3498" y="5175"/>
                  </a:cubicBezTo>
                  <a:cubicBezTo>
                    <a:pt x="1485" y="6941"/>
                    <a:pt x="461" y="9925"/>
                    <a:pt x="72" y="11286"/>
                  </a:cubicBezTo>
                  <a:cubicBezTo>
                    <a:pt x="0" y="11531"/>
                    <a:pt x="189" y="11742"/>
                    <a:pt x="415" y="11742"/>
                  </a:cubicBezTo>
                  <a:cubicBezTo>
                    <a:pt x="464" y="11742"/>
                    <a:pt x="516" y="11732"/>
                    <a:pt x="567" y="11710"/>
                  </a:cubicBezTo>
                  <a:cubicBezTo>
                    <a:pt x="1556" y="11250"/>
                    <a:pt x="3587" y="10172"/>
                    <a:pt x="6413" y="8107"/>
                  </a:cubicBezTo>
                  <a:cubicBezTo>
                    <a:pt x="10492" y="5086"/>
                    <a:pt x="11551" y="0"/>
                    <a:pt x="1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407692">
              <a:off x="6157031" y="696914"/>
              <a:ext cx="569704" cy="582400"/>
            </a:xfrm>
            <a:custGeom>
              <a:avLst/>
              <a:gdLst/>
              <a:ahLst/>
              <a:cxnLst/>
              <a:rect l="l" t="t" r="r" b="b"/>
              <a:pathLst>
                <a:path w="11532" h="11789" extrusionOk="0">
                  <a:moveTo>
                    <a:pt x="11480" y="1"/>
                  </a:moveTo>
                  <a:cubicBezTo>
                    <a:pt x="11444" y="1"/>
                    <a:pt x="11426" y="1"/>
                    <a:pt x="11391" y="19"/>
                  </a:cubicBezTo>
                  <a:lnTo>
                    <a:pt x="36" y="11656"/>
                  </a:lnTo>
                  <a:cubicBezTo>
                    <a:pt x="1" y="11692"/>
                    <a:pt x="1" y="11745"/>
                    <a:pt x="36" y="11762"/>
                  </a:cubicBezTo>
                  <a:cubicBezTo>
                    <a:pt x="53" y="11780"/>
                    <a:pt x="75" y="11789"/>
                    <a:pt x="95" y="11789"/>
                  </a:cubicBezTo>
                  <a:cubicBezTo>
                    <a:pt x="115" y="11789"/>
                    <a:pt x="133" y="11780"/>
                    <a:pt x="142" y="11762"/>
                  </a:cubicBezTo>
                  <a:lnTo>
                    <a:pt x="11515" y="125"/>
                  </a:lnTo>
                  <a:cubicBezTo>
                    <a:pt x="11532" y="90"/>
                    <a:pt x="11532" y="54"/>
                    <a:pt x="11515" y="19"/>
                  </a:cubicBezTo>
                  <a:cubicBezTo>
                    <a:pt x="11497" y="1"/>
                    <a:pt x="11480" y="1"/>
                    <a:pt x="1148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407692">
              <a:off x="6181130" y="1097699"/>
              <a:ext cx="124789" cy="87293"/>
            </a:xfrm>
            <a:custGeom>
              <a:avLst/>
              <a:gdLst/>
              <a:ahLst/>
              <a:cxnLst/>
              <a:rect l="l" t="t" r="r" b="b"/>
              <a:pathLst>
                <a:path w="2526" h="1767" extrusionOk="0">
                  <a:moveTo>
                    <a:pt x="88" y="0"/>
                  </a:moveTo>
                  <a:cubicBezTo>
                    <a:pt x="36" y="0"/>
                    <a:pt x="1" y="36"/>
                    <a:pt x="1" y="88"/>
                  </a:cubicBezTo>
                  <a:cubicBezTo>
                    <a:pt x="1" y="123"/>
                    <a:pt x="36" y="159"/>
                    <a:pt x="88" y="159"/>
                  </a:cubicBezTo>
                  <a:lnTo>
                    <a:pt x="2120" y="159"/>
                  </a:lnTo>
                  <a:lnTo>
                    <a:pt x="2367" y="1713"/>
                  </a:lnTo>
                  <a:cubicBezTo>
                    <a:pt x="2367" y="1748"/>
                    <a:pt x="2402" y="1766"/>
                    <a:pt x="2455" y="1766"/>
                  </a:cubicBezTo>
                  <a:cubicBezTo>
                    <a:pt x="2490" y="1766"/>
                    <a:pt x="2525" y="1731"/>
                    <a:pt x="2508" y="1677"/>
                  </a:cubicBezTo>
                  <a:lnTo>
                    <a:pt x="2261" y="71"/>
                  </a:lnTo>
                  <a:cubicBezTo>
                    <a:pt x="2261" y="36"/>
                    <a:pt x="2226" y="17"/>
                    <a:pt x="220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407692">
              <a:off x="6274814" y="984293"/>
              <a:ext cx="185010" cy="116391"/>
            </a:xfrm>
            <a:custGeom>
              <a:avLst/>
              <a:gdLst/>
              <a:ahLst/>
              <a:cxnLst/>
              <a:rect l="l" t="t" r="r" b="b"/>
              <a:pathLst>
                <a:path w="3745" h="2356" extrusionOk="0">
                  <a:moveTo>
                    <a:pt x="89" y="0"/>
                  </a:moveTo>
                  <a:cubicBezTo>
                    <a:pt x="54" y="0"/>
                    <a:pt x="19" y="35"/>
                    <a:pt x="0" y="71"/>
                  </a:cubicBezTo>
                  <a:cubicBezTo>
                    <a:pt x="0" y="123"/>
                    <a:pt x="36" y="141"/>
                    <a:pt x="89" y="158"/>
                  </a:cubicBezTo>
                  <a:lnTo>
                    <a:pt x="2896" y="229"/>
                  </a:lnTo>
                  <a:lnTo>
                    <a:pt x="3586" y="2296"/>
                  </a:lnTo>
                  <a:cubicBezTo>
                    <a:pt x="3599" y="2335"/>
                    <a:pt x="3632" y="2355"/>
                    <a:pt x="3663" y="2355"/>
                  </a:cubicBezTo>
                  <a:cubicBezTo>
                    <a:pt x="3673" y="2355"/>
                    <a:pt x="3683" y="2353"/>
                    <a:pt x="3692" y="2348"/>
                  </a:cubicBezTo>
                  <a:cubicBezTo>
                    <a:pt x="3727" y="2331"/>
                    <a:pt x="3744" y="2296"/>
                    <a:pt x="3744" y="2261"/>
                  </a:cubicBezTo>
                  <a:lnTo>
                    <a:pt x="3038" y="141"/>
                  </a:lnTo>
                  <a:cubicBezTo>
                    <a:pt x="3021" y="106"/>
                    <a:pt x="3002" y="88"/>
                    <a:pt x="2985" y="88"/>
                  </a:cubicBezTo>
                  <a:lnTo>
                    <a:pt x="2967" y="88"/>
                  </a:lnTo>
                  <a:lnTo>
                    <a:pt x="89"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407692">
              <a:off x="6415267" y="889820"/>
              <a:ext cx="162335" cy="128544"/>
            </a:xfrm>
            <a:custGeom>
              <a:avLst/>
              <a:gdLst/>
              <a:ahLst/>
              <a:cxnLst/>
              <a:rect l="l" t="t" r="r" b="b"/>
              <a:pathLst>
                <a:path w="3286" h="2602" extrusionOk="0">
                  <a:moveTo>
                    <a:pt x="90" y="1"/>
                  </a:moveTo>
                  <a:cubicBezTo>
                    <a:pt x="36" y="1"/>
                    <a:pt x="1" y="36"/>
                    <a:pt x="1" y="71"/>
                  </a:cubicBezTo>
                  <a:cubicBezTo>
                    <a:pt x="1" y="107"/>
                    <a:pt x="36" y="142"/>
                    <a:pt x="72" y="160"/>
                  </a:cubicBezTo>
                  <a:lnTo>
                    <a:pt x="2527" y="266"/>
                  </a:lnTo>
                  <a:lnTo>
                    <a:pt x="3127" y="2544"/>
                  </a:lnTo>
                  <a:cubicBezTo>
                    <a:pt x="3127" y="2573"/>
                    <a:pt x="3163" y="2602"/>
                    <a:pt x="3195" y="2602"/>
                  </a:cubicBezTo>
                  <a:cubicBezTo>
                    <a:pt x="3202" y="2602"/>
                    <a:pt x="3209" y="2601"/>
                    <a:pt x="3215" y="2598"/>
                  </a:cubicBezTo>
                  <a:cubicBezTo>
                    <a:pt x="3250" y="2598"/>
                    <a:pt x="3286" y="2544"/>
                    <a:pt x="3269" y="2509"/>
                  </a:cubicBezTo>
                  <a:lnTo>
                    <a:pt x="2668" y="160"/>
                  </a:lnTo>
                  <a:cubicBezTo>
                    <a:pt x="2650" y="142"/>
                    <a:pt x="2633" y="125"/>
                    <a:pt x="2598" y="107"/>
                  </a:cubicBezTo>
                  <a:lnTo>
                    <a:pt x="90"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rot="407692">
              <a:off x="6559740" y="815660"/>
              <a:ext cx="104732" cy="105671"/>
            </a:xfrm>
            <a:custGeom>
              <a:avLst/>
              <a:gdLst/>
              <a:ahLst/>
              <a:cxnLst/>
              <a:rect l="l" t="t" r="r" b="b"/>
              <a:pathLst>
                <a:path w="2120" h="2139" extrusionOk="0">
                  <a:moveTo>
                    <a:pt x="88" y="1"/>
                  </a:moveTo>
                  <a:cubicBezTo>
                    <a:pt x="36" y="1"/>
                    <a:pt x="1" y="36"/>
                    <a:pt x="1" y="90"/>
                  </a:cubicBezTo>
                  <a:cubicBezTo>
                    <a:pt x="1" y="125"/>
                    <a:pt x="36" y="160"/>
                    <a:pt x="88" y="160"/>
                  </a:cubicBezTo>
                  <a:lnTo>
                    <a:pt x="1536" y="177"/>
                  </a:lnTo>
                  <a:lnTo>
                    <a:pt x="1960" y="2085"/>
                  </a:lnTo>
                  <a:cubicBezTo>
                    <a:pt x="1960" y="2120"/>
                    <a:pt x="2014" y="2138"/>
                    <a:pt x="2049" y="2138"/>
                  </a:cubicBezTo>
                  <a:cubicBezTo>
                    <a:pt x="2085" y="2120"/>
                    <a:pt x="2120" y="2085"/>
                    <a:pt x="2101" y="2049"/>
                  </a:cubicBezTo>
                  <a:lnTo>
                    <a:pt x="1678" y="90"/>
                  </a:lnTo>
                  <a:cubicBezTo>
                    <a:pt x="1678" y="55"/>
                    <a:pt x="1642" y="36"/>
                    <a:pt x="1625" y="19"/>
                  </a:cubicBezTo>
                  <a:lnTo>
                    <a:pt x="1607" y="19"/>
                  </a:lnTo>
                  <a:lnTo>
                    <a:pt x="88"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rot="407692">
              <a:off x="6680758" y="812218"/>
              <a:ext cx="191136" cy="549054"/>
            </a:xfrm>
            <a:custGeom>
              <a:avLst/>
              <a:gdLst/>
              <a:ahLst/>
              <a:cxnLst/>
              <a:rect l="l" t="t" r="r" b="b"/>
              <a:pathLst>
                <a:path w="3869" h="11114" extrusionOk="0">
                  <a:moveTo>
                    <a:pt x="2155" y="0"/>
                  </a:moveTo>
                  <a:cubicBezTo>
                    <a:pt x="2155" y="0"/>
                    <a:pt x="601" y="3869"/>
                    <a:pt x="266" y="6270"/>
                  </a:cubicBezTo>
                  <a:cubicBezTo>
                    <a:pt x="0" y="8072"/>
                    <a:pt x="777" y="10085"/>
                    <a:pt x="1184" y="10968"/>
                  </a:cubicBezTo>
                  <a:cubicBezTo>
                    <a:pt x="1228" y="11065"/>
                    <a:pt x="1316" y="11113"/>
                    <a:pt x="1405" y="11113"/>
                  </a:cubicBezTo>
                  <a:cubicBezTo>
                    <a:pt x="1493" y="11113"/>
                    <a:pt x="1581" y="11065"/>
                    <a:pt x="1625" y="10968"/>
                  </a:cubicBezTo>
                  <a:cubicBezTo>
                    <a:pt x="1926" y="10279"/>
                    <a:pt x="2526" y="8813"/>
                    <a:pt x="3073" y="6482"/>
                  </a:cubicBezTo>
                  <a:cubicBezTo>
                    <a:pt x="3868" y="3127"/>
                    <a:pt x="2155" y="0"/>
                    <a:pt x="2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407692">
              <a:off x="6747172" y="808724"/>
              <a:ext cx="42832" cy="553154"/>
            </a:xfrm>
            <a:custGeom>
              <a:avLst/>
              <a:gdLst/>
              <a:ahLst/>
              <a:cxnLst/>
              <a:rect l="l" t="t" r="r" b="b"/>
              <a:pathLst>
                <a:path w="867" h="11197" extrusionOk="0">
                  <a:moveTo>
                    <a:pt x="831" y="0"/>
                  </a:moveTo>
                  <a:cubicBezTo>
                    <a:pt x="796" y="0"/>
                    <a:pt x="777" y="17"/>
                    <a:pt x="760" y="52"/>
                  </a:cubicBezTo>
                  <a:lnTo>
                    <a:pt x="0" y="11143"/>
                  </a:lnTo>
                  <a:cubicBezTo>
                    <a:pt x="0" y="11178"/>
                    <a:pt x="19" y="11197"/>
                    <a:pt x="54" y="11197"/>
                  </a:cubicBezTo>
                  <a:cubicBezTo>
                    <a:pt x="71" y="11197"/>
                    <a:pt x="106" y="11178"/>
                    <a:pt x="106" y="11143"/>
                  </a:cubicBezTo>
                  <a:lnTo>
                    <a:pt x="866" y="52"/>
                  </a:lnTo>
                  <a:cubicBezTo>
                    <a:pt x="866" y="35"/>
                    <a:pt x="848" y="0"/>
                    <a:pt x="83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407692">
              <a:off x="6684718" y="1209704"/>
              <a:ext cx="101225" cy="51378"/>
            </a:xfrm>
            <a:custGeom>
              <a:avLst/>
              <a:gdLst/>
              <a:ahLst/>
              <a:cxnLst/>
              <a:rect l="l" t="t" r="r" b="b"/>
              <a:pathLst>
                <a:path w="2049" h="1040" extrusionOk="0">
                  <a:moveTo>
                    <a:pt x="1166" y="1"/>
                  </a:moveTo>
                  <a:cubicBezTo>
                    <a:pt x="1148" y="1"/>
                    <a:pt x="1131" y="1"/>
                    <a:pt x="1112" y="19"/>
                  </a:cubicBezTo>
                  <a:lnTo>
                    <a:pt x="17" y="955"/>
                  </a:lnTo>
                  <a:cubicBezTo>
                    <a:pt x="0" y="973"/>
                    <a:pt x="0" y="1008"/>
                    <a:pt x="17" y="1025"/>
                  </a:cubicBezTo>
                  <a:cubicBezTo>
                    <a:pt x="27" y="1034"/>
                    <a:pt x="40" y="1039"/>
                    <a:pt x="53" y="1039"/>
                  </a:cubicBezTo>
                  <a:cubicBezTo>
                    <a:pt x="66" y="1039"/>
                    <a:pt x="80" y="1034"/>
                    <a:pt x="88" y="1025"/>
                  </a:cubicBezTo>
                  <a:lnTo>
                    <a:pt x="1148" y="125"/>
                  </a:lnTo>
                  <a:lnTo>
                    <a:pt x="1960" y="832"/>
                  </a:lnTo>
                  <a:cubicBezTo>
                    <a:pt x="1967" y="839"/>
                    <a:pt x="1978" y="843"/>
                    <a:pt x="1989" y="843"/>
                  </a:cubicBezTo>
                  <a:cubicBezTo>
                    <a:pt x="2004" y="843"/>
                    <a:pt x="2021" y="834"/>
                    <a:pt x="2031" y="813"/>
                  </a:cubicBezTo>
                  <a:cubicBezTo>
                    <a:pt x="2049" y="796"/>
                    <a:pt x="2049" y="761"/>
                    <a:pt x="2031" y="743"/>
                  </a:cubicBezTo>
                  <a:lnTo>
                    <a:pt x="1183" y="19"/>
                  </a:lnTo>
                  <a:cubicBezTo>
                    <a:pt x="1166" y="19"/>
                    <a:pt x="1166" y="1"/>
                    <a:pt x="116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rot="407692">
              <a:off x="6682754" y="1094515"/>
              <a:ext cx="146625" cy="66050"/>
            </a:xfrm>
            <a:custGeom>
              <a:avLst/>
              <a:gdLst/>
              <a:ahLst/>
              <a:cxnLst/>
              <a:rect l="l" t="t" r="r" b="b"/>
              <a:pathLst>
                <a:path w="2968" h="1337" extrusionOk="0">
                  <a:moveTo>
                    <a:pt x="1573" y="1"/>
                  </a:moveTo>
                  <a:lnTo>
                    <a:pt x="36" y="1237"/>
                  </a:lnTo>
                  <a:cubicBezTo>
                    <a:pt x="19" y="1255"/>
                    <a:pt x="0" y="1290"/>
                    <a:pt x="19" y="1307"/>
                  </a:cubicBezTo>
                  <a:cubicBezTo>
                    <a:pt x="29" y="1328"/>
                    <a:pt x="45" y="1337"/>
                    <a:pt x="61" y="1337"/>
                  </a:cubicBezTo>
                  <a:cubicBezTo>
                    <a:pt x="72" y="1337"/>
                    <a:pt x="82" y="1333"/>
                    <a:pt x="89" y="1326"/>
                  </a:cubicBezTo>
                  <a:lnTo>
                    <a:pt x="1608" y="107"/>
                  </a:lnTo>
                  <a:lnTo>
                    <a:pt x="2880" y="884"/>
                  </a:lnTo>
                  <a:cubicBezTo>
                    <a:pt x="2887" y="891"/>
                    <a:pt x="2897" y="896"/>
                    <a:pt x="2908" y="896"/>
                  </a:cubicBezTo>
                  <a:cubicBezTo>
                    <a:pt x="2923" y="896"/>
                    <a:pt x="2940" y="887"/>
                    <a:pt x="2950" y="867"/>
                  </a:cubicBezTo>
                  <a:cubicBezTo>
                    <a:pt x="2967" y="848"/>
                    <a:pt x="2950" y="813"/>
                    <a:pt x="2932" y="796"/>
                  </a:cubicBezTo>
                  <a:lnTo>
                    <a:pt x="1625"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rot="407692">
              <a:off x="6714809" y="991620"/>
              <a:ext cx="139659" cy="57405"/>
            </a:xfrm>
            <a:custGeom>
              <a:avLst/>
              <a:gdLst/>
              <a:ahLst/>
              <a:cxnLst/>
              <a:rect l="l" t="t" r="r" b="b"/>
              <a:pathLst>
                <a:path w="2827" h="1162" extrusionOk="0">
                  <a:moveTo>
                    <a:pt x="1432" y="0"/>
                  </a:moveTo>
                  <a:cubicBezTo>
                    <a:pt x="1414" y="0"/>
                    <a:pt x="1397" y="0"/>
                    <a:pt x="1378" y="17"/>
                  </a:cubicBezTo>
                  <a:lnTo>
                    <a:pt x="19" y="1060"/>
                  </a:lnTo>
                  <a:cubicBezTo>
                    <a:pt x="1" y="1095"/>
                    <a:pt x="1" y="1112"/>
                    <a:pt x="19" y="1148"/>
                  </a:cubicBezTo>
                  <a:cubicBezTo>
                    <a:pt x="28" y="1157"/>
                    <a:pt x="41" y="1161"/>
                    <a:pt x="54" y="1161"/>
                  </a:cubicBezTo>
                  <a:cubicBezTo>
                    <a:pt x="67" y="1161"/>
                    <a:pt x="81" y="1157"/>
                    <a:pt x="90" y="1148"/>
                  </a:cubicBezTo>
                  <a:lnTo>
                    <a:pt x="1414" y="123"/>
                  </a:lnTo>
                  <a:lnTo>
                    <a:pt x="2739" y="1042"/>
                  </a:lnTo>
                  <a:cubicBezTo>
                    <a:pt x="2747" y="1051"/>
                    <a:pt x="2761" y="1055"/>
                    <a:pt x="2774" y="1055"/>
                  </a:cubicBezTo>
                  <a:cubicBezTo>
                    <a:pt x="2787" y="1055"/>
                    <a:pt x="2800" y="1051"/>
                    <a:pt x="2810" y="1042"/>
                  </a:cubicBezTo>
                  <a:cubicBezTo>
                    <a:pt x="2827" y="1006"/>
                    <a:pt x="2827" y="989"/>
                    <a:pt x="2791" y="971"/>
                  </a:cubicBezTo>
                  <a:lnTo>
                    <a:pt x="1449" y="17"/>
                  </a:lnTo>
                  <a:cubicBezTo>
                    <a:pt x="1432" y="17"/>
                    <a:pt x="1432" y="0"/>
                    <a:pt x="143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rot="407692">
              <a:off x="6756839" y="908921"/>
              <a:ext cx="99496" cy="46043"/>
            </a:xfrm>
            <a:custGeom>
              <a:avLst/>
              <a:gdLst/>
              <a:ahLst/>
              <a:cxnLst/>
              <a:rect l="l" t="t" r="r" b="b"/>
              <a:pathLst>
                <a:path w="2014" h="932" extrusionOk="0">
                  <a:moveTo>
                    <a:pt x="813" y="1"/>
                  </a:moveTo>
                  <a:lnTo>
                    <a:pt x="19" y="672"/>
                  </a:lnTo>
                  <a:cubicBezTo>
                    <a:pt x="1" y="690"/>
                    <a:pt x="1" y="725"/>
                    <a:pt x="19" y="742"/>
                  </a:cubicBezTo>
                  <a:cubicBezTo>
                    <a:pt x="28" y="752"/>
                    <a:pt x="41" y="756"/>
                    <a:pt x="54" y="756"/>
                  </a:cubicBezTo>
                  <a:cubicBezTo>
                    <a:pt x="67" y="756"/>
                    <a:pt x="81" y="752"/>
                    <a:pt x="90" y="742"/>
                  </a:cubicBezTo>
                  <a:lnTo>
                    <a:pt x="848" y="107"/>
                  </a:lnTo>
                  <a:lnTo>
                    <a:pt x="1908" y="919"/>
                  </a:lnTo>
                  <a:cubicBezTo>
                    <a:pt x="1923" y="927"/>
                    <a:pt x="1938" y="931"/>
                    <a:pt x="1951" y="931"/>
                  </a:cubicBezTo>
                  <a:cubicBezTo>
                    <a:pt x="1970" y="931"/>
                    <a:pt x="1986" y="923"/>
                    <a:pt x="1997" y="902"/>
                  </a:cubicBezTo>
                  <a:cubicBezTo>
                    <a:pt x="2014" y="884"/>
                    <a:pt x="1997" y="848"/>
                    <a:pt x="1979" y="831"/>
                  </a:cubicBezTo>
                  <a:lnTo>
                    <a:pt x="884"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rot="1622924">
              <a:off x="8295953" y="456392"/>
              <a:ext cx="663949" cy="641768"/>
            </a:xfrm>
            <a:custGeom>
              <a:avLst/>
              <a:gdLst/>
              <a:ahLst/>
              <a:cxnLst/>
              <a:rect l="l" t="t" r="r" b="b"/>
              <a:pathLst>
                <a:path w="13440" h="12991" extrusionOk="0">
                  <a:moveTo>
                    <a:pt x="12954" y="0"/>
                  </a:moveTo>
                  <a:cubicBezTo>
                    <a:pt x="12910" y="0"/>
                    <a:pt x="12866" y="7"/>
                    <a:pt x="12822" y="20"/>
                  </a:cubicBezTo>
                  <a:cubicBezTo>
                    <a:pt x="11320" y="479"/>
                    <a:pt x="9907" y="1186"/>
                    <a:pt x="8601" y="2050"/>
                  </a:cubicBezTo>
                  <a:cubicBezTo>
                    <a:pt x="7312" y="2916"/>
                    <a:pt x="6128" y="3941"/>
                    <a:pt x="5069" y="5088"/>
                  </a:cubicBezTo>
                  <a:cubicBezTo>
                    <a:pt x="2968" y="7348"/>
                    <a:pt x="1360" y="10016"/>
                    <a:pt x="36" y="12788"/>
                  </a:cubicBezTo>
                  <a:cubicBezTo>
                    <a:pt x="1" y="12858"/>
                    <a:pt x="36" y="12929"/>
                    <a:pt x="107" y="12964"/>
                  </a:cubicBezTo>
                  <a:cubicBezTo>
                    <a:pt x="130" y="12982"/>
                    <a:pt x="156" y="12990"/>
                    <a:pt x="181" y="12990"/>
                  </a:cubicBezTo>
                  <a:cubicBezTo>
                    <a:pt x="230" y="12990"/>
                    <a:pt x="277" y="12959"/>
                    <a:pt x="300" y="12912"/>
                  </a:cubicBezTo>
                  <a:cubicBezTo>
                    <a:pt x="1696" y="10209"/>
                    <a:pt x="3373" y="7631"/>
                    <a:pt x="5492" y="5495"/>
                  </a:cubicBezTo>
                  <a:cubicBezTo>
                    <a:pt x="7612" y="3357"/>
                    <a:pt x="10208" y="1662"/>
                    <a:pt x="13069" y="868"/>
                  </a:cubicBezTo>
                  <a:lnTo>
                    <a:pt x="13086" y="868"/>
                  </a:lnTo>
                  <a:cubicBezTo>
                    <a:pt x="13317" y="779"/>
                    <a:pt x="13439" y="531"/>
                    <a:pt x="13369" y="303"/>
                  </a:cubicBezTo>
                  <a:cubicBezTo>
                    <a:pt x="13312" y="116"/>
                    <a:pt x="13139" y="0"/>
                    <a:pt x="12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rot="1622924">
              <a:off x="8432302" y="694492"/>
              <a:ext cx="37545" cy="263653"/>
            </a:xfrm>
            <a:custGeom>
              <a:avLst/>
              <a:gdLst/>
              <a:ahLst/>
              <a:cxnLst/>
              <a:rect l="l" t="t" r="r" b="b"/>
              <a:pathLst>
                <a:path w="760" h="5337" extrusionOk="0">
                  <a:moveTo>
                    <a:pt x="554" y="0"/>
                  </a:moveTo>
                  <a:cubicBezTo>
                    <a:pt x="477" y="0"/>
                    <a:pt x="404" y="65"/>
                    <a:pt x="389" y="145"/>
                  </a:cubicBezTo>
                  <a:cubicBezTo>
                    <a:pt x="88" y="1840"/>
                    <a:pt x="0" y="3571"/>
                    <a:pt x="71" y="5283"/>
                  </a:cubicBezTo>
                  <a:cubicBezTo>
                    <a:pt x="88" y="5318"/>
                    <a:pt x="106" y="5337"/>
                    <a:pt x="142" y="5337"/>
                  </a:cubicBezTo>
                  <a:cubicBezTo>
                    <a:pt x="194" y="5337"/>
                    <a:pt x="212" y="5318"/>
                    <a:pt x="212" y="5266"/>
                  </a:cubicBezTo>
                  <a:cubicBezTo>
                    <a:pt x="212" y="3571"/>
                    <a:pt x="389" y="1875"/>
                    <a:pt x="742" y="215"/>
                  </a:cubicBezTo>
                  <a:cubicBezTo>
                    <a:pt x="759" y="109"/>
                    <a:pt x="688" y="20"/>
                    <a:pt x="583" y="3"/>
                  </a:cubicBezTo>
                  <a:cubicBezTo>
                    <a:pt x="573" y="1"/>
                    <a:pt x="564" y="0"/>
                    <a:pt x="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rot="1622924">
              <a:off x="7861784" y="705919"/>
              <a:ext cx="359491" cy="630307"/>
            </a:xfrm>
            <a:custGeom>
              <a:avLst/>
              <a:gdLst/>
              <a:ahLst/>
              <a:cxnLst/>
              <a:rect l="l" t="t" r="r" b="b"/>
              <a:pathLst>
                <a:path w="7277" h="12759" extrusionOk="0">
                  <a:moveTo>
                    <a:pt x="6888" y="1"/>
                  </a:moveTo>
                  <a:lnTo>
                    <a:pt x="6888" y="1"/>
                  </a:lnTo>
                  <a:cubicBezTo>
                    <a:pt x="6888" y="1"/>
                    <a:pt x="3038" y="3762"/>
                    <a:pt x="1378" y="6411"/>
                  </a:cubicBezTo>
                  <a:cubicBezTo>
                    <a:pt x="125" y="8407"/>
                    <a:pt x="1" y="11197"/>
                    <a:pt x="19" y="12450"/>
                  </a:cubicBezTo>
                  <a:cubicBezTo>
                    <a:pt x="19" y="12635"/>
                    <a:pt x="172" y="12759"/>
                    <a:pt x="337" y="12759"/>
                  </a:cubicBezTo>
                  <a:cubicBezTo>
                    <a:pt x="409" y="12759"/>
                    <a:pt x="484" y="12735"/>
                    <a:pt x="549" y="12681"/>
                  </a:cubicBezTo>
                  <a:cubicBezTo>
                    <a:pt x="1273" y="12045"/>
                    <a:pt x="2721" y="10614"/>
                    <a:pt x="4593" y="8141"/>
                  </a:cubicBezTo>
                  <a:cubicBezTo>
                    <a:pt x="7277" y="4574"/>
                    <a:pt x="6888" y="1"/>
                    <a:pt x="6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5"/>
            <p:cNvSpPr/>
            <p:nvPr/>
          </p:nvSpPr>
          <p:spPr>
            <a:xfrm rot="1622924">
              <a:off x="7868834" y="700555"/>
              <a:ext cx="338545" cy="635544"/>
            </a:xfrm>
            <a:custGeom>
              <a:avLst/>
              <a:gdLst/>
              <a:ahLst/>
              <a:cxnLst/>
              <a:rect l="l" t="t" r="r" b="b"/>
              <a:pathLst>
                <a:path w="6853" h="12865" extrusionOk="0">
                  <a:moveTo>
                    <a:pt x="6782" y="1"/>
                  </a:moveTo>
                  <a:cubicBezTo>
                    <a:pt x="6763" y="1"/>
                    <a:pt x="6728" y="18"/>
                    <a:pt x="6711" y="36"/>
                  </a:cubicBezTo>
                  <a:lnTo>
                    <a:pt x="17" y="12769"/>
                  </a:lnTo>
                  <a:cubicBezTo>
                    <a:pt x="0" y="12787"/>
                    <a:pt x="17" y="12839"/>
                    <a:pt x="53" y="12858"/>
                  </a:cubicBezTo>
                  <a:cubicBezTo>
                    <a:pt x="62" y="12862"/>
                    <a:pt x="71" y="12864"/>
                    <a:pt x="80" y="12864"/>
                  </a:cubicBezTo>
                  <a:cubicBezTo>
                    <a:pt x="106" y="12864"/>
                    <a:pt x="128" y="12848"/>
                    <a:pt x="142" y="12822"/>
                  </a:cubicBezTo>
                  <a:lnTo>
                    <a:pt x="6834" y="107"/>
                  </a:lnTo>
                  <a:cubicBezTo>
                    <a:pt x="6852" y="72"/>
                    <a:pt x="6834" y="36"/>
                    <a:pt x="6799" y="18"/>
                  </a:cubicBezTo>
                  <a:cubicBezTo>
                    <a:pt x="6799" y="1"/>
                    <a:pt x="6782" y="1"/>
                    <a:pt x="678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5"/>
            <p:cNvSpPr/>
            <p:nvPr/>
          </p:nvSpPr>
          <p:spPr>
            <a:xfrm rot="1622924">
              <a:off x="7796527" y="1094990"/>
              <a:ext cx="126565" cy="71088"/>
            </a:xfrm>
            <a:custGeom>
              <a:avLst/>
              <a:gdLst/>
              <a:ahLst/>
              <a:cxnLst/>
              <a:rect l="l" t="t" r="r" b="b"/>
              <a:pathLst>
                <a:path w="2562" h="1439" extrusionOk="0">
                  <a:moveTo>
                    <a:pt x="1838" y="1"/>
                  </a:moveTo>
                  <a:lnTo>
                    <a:pt x="53" y="531"/>
                  </a:lnTo>
                  <a:cubicBezTo>
                    <a:pt x="18" y="549"/>
                    <a:pt x="1" y="584"/>
                    <a:pt x="18" y="620"/>
                  </a:cubicBezTo>
                  <a:cubicBezTo>
                    <a:pt x="18" y="646"/>
                    <a:pt x="47" y="662"/>
                    <a:pt x="76" y="662"/>
                  </a:cubicBezTo>
                  <a:cubicBezTo>
                    <a:pt x="87" y="662"/>
                    <a:pt x="98" y="659"/>
                    <a:pt x="107" y="655"/>
                  </a:cubicBezTo>
                  <a:lnTo>
                    <a:pt x="1819" y="142"/>
                  </a:lnTo>
                  <a:lnTo>
                    <a:pt x="2420" y="1397"/>
                  </a:lnTo>
                  <a:cubicBezTo>
                    <a:pt x="2433" y="1423"/>
                    <a:pt x="2456" y="1439"/>
                    <a:pt x="2481" y="1439"/>
                  </a:cubicBezTo>
                  <a:cubicBezTo>
                    <a:pt x="2490" y="1439"/>
                    <a:pt x="2499" y="1437"/>
                    <a:pt x="2509" y="1432"/>
                  </a:cubicBezTo>
                  <a:cubicBezTo>
                    <a:pt x="2544" y="1414"/>
                    <a:pt x="2561" y="1378"/>
                    <a:pt x="2544" y="1343"/>
                  </a:cubicBezTo>
                  <a:lnTo>
                    <a:pt x="1925" y="36"/>
                  </a:lnTo>
                  <a:cubicBezTo>
                    <a:pt x="1908" y="19"/>
                    <a:pt x="1890" y="1"/>
                    <a:pt x="187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5"/>
            <p:cNvSpPr/>
            <p:nvPr/>
          </p:nvSpPr>
          <p:spPr>
            <a:xfrm rot="1622924">
              <a:off x="7883781" y="1003885"/>
              <a:ext cx="185007" cy="86798"/>
            </a:xfrm>
            <a:custGeom>
              <a:avLst/>
              <a:gdLst/>
              <a:ahLst/>
              <a:cxnLst/>
              <a:rect l="l" t="t" r="r" b="b"/>
              <a:pathLst>
                <a:path w="3745" h="1757" extrusionOk="0">
                  <a:moveTo>
                    <a:pt x="2537" y="0"/>
                  </a:moveTo>
                  <a:cubicBezTo>
                    <a:pt x="2530" y="0"/>
                    <a:pt x="2525" y="5"/>
                    <a:pt x="2525" y="13"/>
                  </a:cubicBezTo>
                  <a:lnTo>
                    <a:pt x="71" y="667"/>
                  </a:lnTo>
                  <a:cubicBezTo>
                    <a:pt x="36" y="667"/>
                    <a:pt x="1" y="703"/>
                    <a:pt x="18" y="738"/>
                  </a:cubicBezTo>
                  <a:cubicBezTo>
                    <a:pt x="18" y="767"/>
                    <a:pt x="53" y="795"/>
                    <a:pt x="85" y="795"/>
                  </a:cubicBezTo>
                  <a:cubicBezTo>
                    <a:pt x="93" y="795"/>
                    <a:pt x="100" y="794"/>
                    <a:pt x="107" y="790"/>
                  </a:cubicBezTo>
                  <a:lnTo>
                    <a:pt x="2508" y="154"/>
                  </a:lnTo>
                  <a:lnTo>
                    <a:pt x="3620" y="1727"/>
                  </a:lnTo>
                  <a:cubicBezTo>
                    <a:pt x="3631" y="1747"/>
                    <a:pt x="3647" y="1756"/>
                    <a:pt x="3666" y="1756"/>
                  </a:cubicBezTo>
                  <a:cubicBezTo>
                    <a:pt x="3680" y="1756"/>
                    <a:pt x="3695" y="1752"/>
                    <a:pt x="3709" y="1744"/>
                  </a:cubicBezTo>
                  <a:cubicBezTo>
                    <a:pt x="3745" y="1727"/>
                    <a:pt x="3745" y="1692"/>
                    <a:pt x="3726" y="1656"/>
                  </a:cubicBezTo>
                  <a:lnTo>
                    <a:pt x="2596" y="32"/>
                  </a:lnTo>
                  <a:cubicBezTo>
                    <a:pt x="2579" y="13"/>
                    <a:pt x="2561" y="13"/>
                    <a:pt x="2561" y="13"/>
                  </a:cubicBezTo>
                  <a:cubicBezTo>
                    <a:pt x="2552" y="5"/>
                    <a:pt x="2543" y="0"/>
                    <a:pt x="253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rot="1622924">
              <a:off x="8009408" y="930973"/>
              <a:ext cx="168408" cy="97221"/>
            </a:xfrm>
            <a:custGeom>
              <a:avLst/>
              <a:gdLst/>
              <a:ahLst/>
              <a:cxnLst/>
              <a:rect l="l" t="t" r="r" b="b"/>
              <a:pathLst>
                <a:path w="3409" h="1968" extrusionOk="0">
                  <a:moveTo>
                    <a:pt x="2208" y="0"/>
                  </a:moveTo>
                  <a:lnTo>
                    <a:pt x="53" y="547"/>
                  </a:lnTo>
                  <a:cubicBezTo>
                    <a:pt x="18" y="547"/>
                    <a:pt x="1" y="583"/>
                    <a:pt x="18" y="618"/>
                  </a:cubicBezTo>
                  <a:cubicBezTo>
                    <a:pt x="18" y="653"/>
                    <a:pt x="53" y="672"/>
                    <a:pt x="88" y="672"/>
                  </a:cubicBezTo>
                  <a:lnTo>
                    <a:pt x="2191" y="142"/>
                  </a:lnTo>
                  <a:lnTo>
                    <a:pt x="3267" y="1925"/>
                  </a:lnTo>
                  <a:cubicBezTo>
                    <a:pt x="3281" y="1950"/>
                    <a:pt x="3312" y="1967"/>
                    <a:pt x="3342" y="1967"/>
                  </a:cubicBezTo>
                  <a:cubicBezTo>
                    <a:pt x="3353" y="1967"/>
                    <a:pt x="3364" y="1965"/>
                    <a:pt x="3373" y="1960"/>
                  </a:cubicBezTo>
                  <a:cubicBezTo>
                    <a:pt x="3392" y="1943"/>
                    <a:pt x="3408" y="1889"/>
                    <a:pt x="3392" y="1854"/>
                  </a:cubicBezTo>
                  <a:lnTo>
                    <a:pt x="2278" y="36"/>
                  </a:lnTo>
                  <a:cubicBezTo>
                    <a:pt x="2278" y="17"/>
                    <a:pt x="2261" y="0"/>
                    <a:pt x="224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rot="1622924">
              <a:off x="8141994" y="873075"/>
              <a:ext cx="113474" cy="83290"/>
            </a:xfrm>
            <a:custGeom>
              <a:avLst/>
              <a:gdLst/>
              <a:ahLst/>
              <a:cxnLst/>
              <a:rect l="l" t="t" r="r" b="b"/>
              <a:pathLst>
                <a:path w="2297" h="1686" extrusionOk="0">
                  <a:moveTo>
                    <a:pt x="1343" y="0"/>
                  </a:moveTo>
                  <a:lnTo>
                    <a:pt x="54" y="372"/>
                  </a:lnTo>
                  <a:cubicBezTo>
                    <a:pt x="19" y="372"/>
                    <a:pt x="0" y="407"/>
                    <a:pt x="0" y="442"/>
                  </a:cubicBezTo>
                  <a:cubicBezTo>
                    <a:pt x="15" y="471"/>
                    <a:pt x="41" y="500"/>
                    <a:pt x="70" y="500"/>
                  </a:cubicBezTo>
                  <a:cubicBezTo>
                    <a:pt x="76" y="500"/>
                    <a:pt x="83" y="498"/>
                    <a:pt x="89" y="495"/>
                  </a:cubicBezTo>
                  <a:lnTo>
                    <a:pt x="1326" y="141"/>
                  </a:lnTo>
                  <a:lnTo>
                    <a:pt x="2155" y="1643"/>
                  </a:lnTo>
                  <a:cubicBezTo>
                    <a:pt x="2168" y="1669"/>
                    <a:pt x="2200" y="1685"/>
                    <a:pt x="2230" y="1685"/>
                  </a:cubicBezTo>
                  <a:cubicBezTo>
                    <a:pt x="2241" y="1685"/>
                    <a:pt x="2251" y="1683"/>
                    <a:pt x="2261" y="1679"/>
                  </a:cubicBezTo>
                  <a:cubicBezTo>
                    <a:pt x="2279" y="1660"/>
                    <a:pt x="2296" y="1608"/>
                    <a:pt x="2279" y="1590"/>
                  </a:cubicBezTo>
                  <a:lnTo>
                    <a:pt x="1413" y="35"/>
                  </a:lnTo>
                  <a:cubicBezTo>
                    <a:pt x="1413" y="18"/>
                    <a:pt x="1396" y="0"/>
                    <a:pt x="137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rot="1622924">
              <a:off x="8255389" y="831430"/>
              <a:ext cx="153637" cy="560750"/>
            </a:xfrm>
            <a:custGeom>
              <a:avLst/>
              <a:gdLst/>
              <a:ahLst/>
              <a:cxnLst/>
              <a:rect l="l" t="t" r="r" b="b"/>
              <a:pathLst>
                <a:path w="3110" h="11351" extrusionOk="0">
                  <a:moveTo>
                    <a:pt x="707" y="0"/>
                  </a:moveTo>
                  <a:cubicBezTo>
                    <a:pt x="707" y="0"/>
                    <a:pt x="1" y="4239"/>
                    <a:pt x="178" y="6730"/>
                  </a:cubicBezTo>
                  <a:cubicBezTo>
                    <a:pt x="302" y="8602"/>
                    <a:pt x="1538" y="10455"/>
                    <a:pt x="2120" y="11251"/>
                  </a:cubicBezTo>
                  <a:cubicBezTo>
                    <a:pt x="2175" y="11319"/>
                    <a:pt x="2249" y="11351"/>
                    <a:pt x="2322" y="11351"/>
                  </a:cubicBezTo>
                  <a:cubicBezTo>
                    <a:pt x="2436" y="11351"/>
                    <a:pt x="2547" y="11274"/>
                    <a:pt x="2579" y="11145"/>
                  </a:cubicBezTo>
                  <a:cubicBezTo>
                    <a:pt x="2739" y="10403"/>
                    <a:pt x="3003" y="8795"/>
                    <a:pt x="3057" y="6341"/>
                  </a:cubicBezTo>
                  <a:cubicBezTo>
                    <a:pt x="3109" y="2774"/>
                    <a:pt x="707"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5"/>
            <p:cNvSpPr/>
            <p:nvPr/>
          </p:nvSpPr>
          <p:spPr>
            <a:xfrm rot="1622924">
              <a:off x="8287914" y="828711"/>
              <a:ext cx="88131" cy="565345"/>
            </a:xfrm>
            <a:custGeom>
              <a:avLst/>
              <a:gdLst/>
              <a:ahLst/>
              <a:cxnLst/>
              <a:rect l="l" t="t" r="r" b="b"/>
              <a:pathLst>
                <a:path w="1784" h="11444" extrusionOk="0">
                  <a:moveTo>
                    <a:pt x="52" y="0"/>
                  </a:moveTo>
                  <a:cubicBezTo>
                    <a:pt x="17" y="17"/>
                    <a:pt x="0" y="35"/>
                    <a:pt x="0" y="71"/>
                  </a:cubicBezTo>
                  <a:lnTo>
                    <a:pt x="1660" y="11390"/>
                  </a:lnTo>
                  <a:cubicBezTo>
                    <a:pt x="1677" y="11426"/>
                    <a:pt x="1695" y="11444"/>
                    <a:pt x="1731" y="11444"/>
                  </a:cubicBezTo>
                  <a:cubicBezTo>
                    <a:pt x="1766" y="11426"/>
                    <a:pt x="1783" y="11409"/>
                    <a:pt x="1783" y="11373"/>
                  </a:cubicBezTo>
                  <a:lnTo>
                    <a:pt x="106" y="52"/>
                  </a:lnTo>
                  <a:cubicBezTo>
                    <a:pt x="106" y="35"/>
                    <a:pt x="88" y="17"/>
                    <a:pt x="7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5"/>
            <p:cNvSpPr/>
            <p:nvPr/>
          </p:nvSpPr>
          <p:spPr>
            <a:xfrm rot="1622924">
              <a:off x="8227706" y="1233549"/>
              <a:ext cx="100333" cy="63530"/>
            </a:xfrm>
            <a:custGeom>
              <a:avLst/>
              <a:gdLst/>
              <a:ahLst/>
              <a:cxnLst/>
              <a:rect l="l" t="t" r="r" b="b"/>
              <a:pathLst>
                <a:path w="2031" h="1286" extrusionOk="0">
                  <a:moveTo>
                    <a:pt x="971" y="1"/>
                  </a:moveTo>
                  <a:cubicBezTo>
                    <a:pt x="954" y="1"/>
                    <a:pt x="935" y="1"/>
                    <a:pt x="918" y="19"/>
                  </a:cubicBezTo>
                  <a:lnTo>
                    <a:pt x="17" y="1202"/>
                  </a:lnTo>
                  <a:cubicBezTo>
                    <a:pt x="0" y="1220"/>
                    <a:pt x="0" y="1255"/>
                    <a:pt x="35" y="1272"/>
                  </a:cubicBezTo>
                  <a:cubicBezTo>
                    <a:pt x="44" y="1281"/>
                    <a:pt x="57" y="1286"/>
                    <a:pt x="70" y="1286"/>
                  </a:cubicBezTo>
                  <a:cubicBezTo>
                    <a:pt x="83" y="1286"/>
                    <a:pt x="97" y="1281"/>
                    <a:pt x="106" y="1272"/>
                  </a:cubicBezTo>
                  <a:lnTo>
                    <a:pt x="971" y="125"/>
                  </a:lnTo>
                  <a:lnTo>
                    <a:pt x="1943" y="655"/>
                  </a:lnTo>
                  <a:cubicBezTo>
                    <a:pt x="1948" y="660"/>
                    <a:pt x="1954" y="662"/>
                    <a:pt x="1961" y="662"/>
                  </a:cubicBezTo>
                  <a:cubicBezTo>
                    <a:pt x="1979" y="662"/>
                    <a:pt x="2000" y="649"/>
                    <a:pt x="2013" y="636"/>
                  </a:cubicBezTo>
                  <a:cubicBezTo>
                    <a:pt x="2030" y="601"/>
                    <a:pt x="2013" y="566"/>
                    <a:pt x="1995" y="566"/>
                  </a:cubicBezTo>
                  <a:lnTo>
                    <a:pt x="989" y="19"/>
                  </a:lnTo>
                  <a:lnTo>
                    <a:pt x="9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5"/>
            <p:cNvSpPr/>
            <p:nvPr/>
          </p:nvSpPr>
          <p:spPr>
            <a:xfrm rot="1622924">
              <a:off x="8242563" y="1118878"/>
              <a:ext cx="142225" cy="83537"/>
            </a:xfrm>
            <a:custGeom>
              <a:avLst/>
              <a:gdLst/>
              <a:ahLst/>
              <a:cxnLst/>
              <a:rect l="l" t="t" r="r" b="b"/>
              <a:pathLst>
                <a:path w="2879" h="1691" extrusionOk="0">
                  <a:moveTo>
                    <a:pt x="1342" y="1"/>
                  </a:moveTo>
                  <a:cubicBezTo>
                    <a:pt x="1324" y="1"/>
                    <a:pt x="1307" y="1"/>
                    <a:pt x="1289" y="18"/>
                  </a:cubicBezTo>
                  <a:lnTo>
                    <a:pt x="17" y="1590"/>
                  </a:lnTo>
                  <a:cubicBezTo>
                    <a:pt x="0" y="1626"/>
                    <a:pt x="0" y="1661"/>
                    <a:pt x="17" y="1678"/>
                  </a:cubicBezTo>
                  <a:cubicBezTo>
                    <a:pt x="32" y="1686"/>
                    <a:pt x="47" y="1690"/>
                    <a:pt x="60" y="1690"/>
                  </a:cubicBezTo>
                  <a:cubicBezTo>
                    <a:pt x="79" y="1690"/>
                    <a:pt x="96" y="1681"/>
                    <a:pt x="106" y="1661"/>
                  </a:cubicBezTo>
                  <a:lnTo>
                    <a:pt x="1342" y="124"/>
                  </a:lnTo>
                  <a:lnTo>
                    <a:pt x="2808" y="618"/>
                  </a:lnTo>
                  <a:cubicBezTo>
                    <a:pt x="2812" y="623"/>
                    <a:pt x="2819" y="626"/>
                    <a:pt x="2825" y="626"/>
                  </a:cubicBezTo>
                  <a:cubicBezTo>
                    <a:pt x="2842" y="626"/>
                    <a:pt x="2861" y="609"/>
                    <a:pt x="2861" y="583"/>
                  </a:cubicBezTo>
                  <a:cubicBezTo>
                    <a:pt x="2878" y="566"/>
                    <a:pt x="2861" y="531"/>
                    <a:pt x="2843" y="512"/>
                  </a:cubicBezTo>
                  <a:lnTo>
                    <a:pt x="1342"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5"/>
            <p:cNvSpPr/>
            <p:nvPr/>
          </p:nvSpPr>
          <p:spPr>
            <a:xfrm rot="1622924">
              <a:off x="8288717" y="1020229"/>
              <a:ext cx="139657" cy="72274"/>
            </a:xfrm>
            <a:custGeom>
              <a:avLst/>
              <a:gdLst/>
              <a:ahLst/>
              <a:cxnLst/>
              <a:rect l="l" t="t" r="r" b="b"/>
              <a:pathLst>
                <a:path w="2827" h="1463" extrusionOk="0">
                  <a:moveTo>
                    <a:pt x="1187" y="0"/>
                  </a:moveTo>
                  <a:cubicBezTo>
                    <a:pt x="1174" y="0"/>
                    <a:pt x="1162" y="12"/>
                    <a:pt x="1150" y="25"/>
                  </a:cubicBezTo>
                  <a:lnTo>
                    <a:pt x="19" y="1368"/>
                  </a:lnTo>
                  <a:cubicBezTo>
                    <a:pt x="1" y="1403"/>
                    <a:pt x="1" y="1438"/>
                    <a:pt x="19" y="1455"/>
                  </a:cubicBezTo>
                  <a:cubicBezTo>
                    <a:pt x="30" y="1461"/>
                    <a:pt x="40" y="1463"/>
                    <a:pt x="50" y="1463"/>
                  </a:cubicBezTo>
                  <a:cubicBezTo>
                    <a:pt x="74" y="1463"/>
                    <a:pt x="95" y="1450"/>
                    <a:pt x="107" y="1438"/>
                  </a:cubicBezTo>
                  <a:lnTo>
                    <a:pt x="1202" y="113"/>
                  </a:lnTo>
                  <a:lnTo>
                    <a:pt x="2739" y="767"/>
                  </a:lnTo>
                  <a:cubicBezTo>
                    <a:pt x="2774" y="767"/>
                    <a:pt x="2810" y="767"/>
                    <a:pt x="2810" y="732"/>
                  </a:cubicBezTo>
                  <a:cubicBezTo>
                    <a:pt x="2827" y="696"/>
                    <a:pt x="2810" y="678"/>
                    <a:pt x="2791" y="661"/>
                  </a:cubicBezTo>
                  <a:lnTo>
                    <a:pt x="1220" y="7"/>
                  </a:lnTo>
                  <a:lnTo>
                    <a:pt x="1202" y="7"/>
                  </a:lnTo>
                  <a:cubicBezTo>
                    <a:pt x="1197" y="2"/>
                    <a:pt x="1192" y="0"/>
                    <a:pt x="118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rot="1622924">
              <a:off x="8343804" y="939452"/>
              <a:ext cx="101272" cy="47277"/>
            </a:xfrm>
            <a:custGeom>
              <a:avLst/>
              <a:gdLst/>
              <a:ahLst/>
              <a:cxnLst/>
              <a:rect l="l" t="t" r="r" b="b"/>
              <a:pathLst>
                <a:path w="2050" h="957" extrusionOk="0">
                  <a:moveTo>
                    <a:pt x="725" y="0"/>
                  </a:moveTo>
                  <a:cubicBezTo>
                    <a:pt x="707" y="0"/>
                    <a:pt x="690" y="18"/>
                    <a:pt x="672" y="35"/>
                  </a:cubicBezTo>
                  <a:lnTo>
                    <a:pt x="19" y="866"/>
                  </a:lnTo>
                  <a:cubicBezTo>
                    <a:pt x="1" y="883"/>
                    <a:pt x="1" y="918"/>
                    <a:pt x="19" y="937"/>
                  </a:cubicBezTo>
                  <a:cubicBezTo>
                    <a:pt x="34" y="951"/>
                    <a:pt x="45" y="957"/>
                    <a:pt x="55" y="957"/>
                  </a:cubicBezTo>
                  <a:cubicBezTo>
                    <a:pt x="69" y="957"/>
                    <a:pt x="79" y="947"/>
                    <a:pt x="90" y="937"/>
                  </a:cubicBezTo>
                  <a:lnTo>
                    <a:pt x="725" y="124"/>
                  </a:lnTo>
                  <a:lnTo>
                    <a:pt x="1978" y="706"/>
                  </a:lnTo>
                  <a:cubicBezTo>
                    <a:pt x="1983" y="711"/>
                    <a:pt x="1990" y="714"/>
                    <a:pt x="1996" y="714"/>
                  </a:cubicBezTo>
                  <a:cubicBezTo>
                    <a:pt x="2015" y="714"/>
                    <a:pt x="2037" y="697"/>
                    <a:pt x="2049" y="671"/>
                  </a:cubicBezTo>
                  <a:cubicBezTo>
                    <a:pt x="2049" y="654"/>
                    <a:pt x="2049" y="619"/>
                    <a:pt x="2014" y="600"/>
                  </a:cubicBezTo>
                  <a:lnTo>
                    <a:pt x="742" y="18"/>
                  </a:lnTo>
                  <a:cubicBezTo>
                    <a:pt x="725" y="18"/>
                    <a:pt x="725" y="0"/>
                    <a:pt x="72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rot="-374591">
              <a:off x="8528181" y="371708"/>
              <a:ext cx="597677" cy="357282"/>
            </a:xfrm>
            <a:custGeom>
              <a:avLst/>
              <a:gdLst/>
              <a:ahLst/>
              <a:cxnLst/>
              <a:rect l="l" t="t" r="r" b="b"/>
              <a:pathLst>
                <a:path w="12098" h="7232" extrusionOk="0">
                  <a:moveTo>
                    <a:pt x="159" y="1"/>
                  </a:moveTo>
                  <a:cubicBezTo>
                    <a:pt x="124" y="1"/>
                    <a:pt x="88" y="14"/>
                    <a:pt x="53" y="40"/>
                  </a:cubicBezTo>
                  <a:cubicBezTo>
                    <a:pt x="1" y="94"/>
                    <a:pt x="1" y="200"/>
                    <a:pt x="53" y="252"/>
                  </a:cubicBezTo>
                  <a:cubicBezTo>
                    <a:pt x="1607" y="1841"/>
                    <a:pt x="3232" y="3414"/>
                    <a:pt x="5104" y="4667"/>
                  </a:cubicBezTo>
                  <a:cubicBezTo>
                    <a:pt x="6041" y="5303"/>
                    <a:pt x="7030" y="5868"/>
                    <a:pt x="8089" y="6310"/>
                  </a:cubicBezTo>
                  <a:cubicBezTo>
                    <a:pt x="9149" y="6751"/>
                    <a:pt x="10261" y="7069"/>
                    <a:pt x="11426" y="7228"/>
                  </a:cubicBezTo>
                  <a:lnTo>
                    <a:pt x="11462" y="7228"/>
                  </a:lnTo>
                  <a:cubicBezTo>
                    <a:pt x="11482" y="7231"/>
                    <a:pt x="11502" y="7232"/>
                    <a:pt x="11522" y="7232"/>
                  </a:cubicBezTo>
                  <a:cubicBezTo>
                    <a:pt x="11813" y="7232"/>
                    <a:pt x="12047" y="6996"/>
                    <a:pt x="12080" y="6698"/>
                  </a:cubicBezTo>
                  <a:cubicBezTo>
                    <a:pt x="12097" y="6381"/>
                    <a:pt x="11850" y="6115"/>
                    <a:pt x="11551" y="6098"/>
                  </a:cubicBezTo>
                  <a:cubicBezTo>
                    <a:pt x="9431" y="5957"/>
                    <a:pt x="7364" y="5180"/>
                    <a:pt x="5476" y="4066"/>
                  </a:cubicBezTo>
                  <a:cubicBezTo>
                    <a:pt x="3604" y="2972"/>
                    <a:pt x="1890" y="1542"/>
                    <a:pt x="265" y="40"/>
                  </a:cubicBezTo>
                  <a:cubicBezTo>
                    <a:pt x="230" y="14"/>
                    <a:pt x="194" y="1"/>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5"/>
            <p:cNvSpPr/>
            <p:nvPr/>
          </p:nvSpPr>
          <p:spPr>
            <a:xfrm rot="-374591">
              <a:off x="8015123" y="64558"/>
              <a:ext cx="569320" cy="442601"/>
            </a:xfrm>
            <a:custGeom>
              <a:avLst/>
              <a:gdLst/>
              <a:ahLst/>
              <a:cxnLst/>
              <a:rect l="l" t="t" r="r" b="b"/>
              <a:pathLst>
                <a:path w="11524" h="8959" extrusionOk="0">
                  <a:moveTo>
                    <a:pt x="421" y="1"/>
                  </a:moveTo>
                  <a:cubicBezTo>
                    <a:pt x="165" y="1"/>
                    <a:pt x="1" y="264"/>
                    <a:pt x="134" y="482"/>
                  </a:cubicBezTo>
                  <a:cubicBezTo>
                    <a:pt x="645" y="1311"/>
                    <a:pt x="1794" y="2989"/>
                    <a:pt x="3895" y="5250"/>
                  </a:cubicBezTo>
                  <a:cubicBezTo>
                    <a:pt x="6951" y="8535"/>
                    <a:pt x="11524" y="8958"/>
                    <a:pt x="11524" y="8958"/>
                  </a:cubicBezTo>
                  <a:cubicBezTo>
                    <a:pt x="11524" y="8958"/>
                    <a:pt x="8486" y="4508"/>
                    <a:pt x="6174" y="2406"/>
                  </a:cubicBezTo>
                  <a:cubicBezTo>
                    <a:pt x="4424" y="835"/>
                    <a:pt x="1688" y="216"/>
                    <a:pt x="469" y="4"/>
                  </a:cubicBezTo>
                  <a:cubicBezTo>
                    <a:pt x="452" y="2"/>
                    <a:pt x="436"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rot="-374591">
              <a:off x="8019424" y="67788"/>
              <a:ext cx="568875" cy="442107"/>
            </a:xfrm>
            <a:custGeom>
              <a:avLst/>
              <a:gdLst/>
              <a:ahLst/>
              <a:cxnLst/>
              <a:rect l="l" t="t" r="r" b="b"/>
              <a:pathLst>
                <a:path w="11515" h="8949" extrusionOk="0">
                  <a:moveTo>
                    <a:pt x="106" y="1"/>
                  </a:moveTo>
                  <a:cubicBezTo>
                    <a:pt x="71" y="1"/>
                    <a:pt x="54" y="1"/>
                    <a:pt x="35" y="36"/>
                  </a:cubicBezTo>
                  <a:cubicBezTo>
                    <a:pt x="0" y="54"/>
                    <a:pt x="18" y="107"/>
                    <a:pt x="35" y="125"/>
                  </a:cubicBezTo>
                  <a:lnTo>
                    <a:pt x="11392" y="8937"/>
                  </a:lnTo>
                  <a:cubicBezTo>
                    <a:pt x="11406" y="8944"/>
                    <a:pt x="11424" y="8949"/>
                    <a:pt x="11441" y="8949"/>
                  </a:cubicBezTo>
                  <a:cubicBezTo>
                    <a:pt x="11465" y="8949"/>
                    <a:pt x="11487" y="8940"/>
                    <a:pt x="11498" y="8920"/>
                  </a:cubicBezTo>
                  <a:cubicBezTo>
                    <a:pt x="11515" y="8884"/>
                    <a:pt x="11515" y="8849"/>
                    <a:pt x="11479" y="8831"/>
                  </a:cubicBezTo>
                  <a:lnTo>
                    <a:pt x="124" y="19"/>
                  </a:lnTo>
                  <a:lnTo>
                    <a:pt x="106"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rot="-374591">
              <a:off x="8084591" y="109465"/>
              <a:ext cx="75932" cy="116986"/>
            </a:xfrm>
            <a:custGeom>
              <a:avLst/>
              <a:gdLst/>
              <a:ahLst/>
              <a:cxnLst/>
              <a:rect l="l" t="t" r="r" b="b"/>
              <a:pathLst>
                <a:path w="1537" h="2368" extrusionOk="0">
                  <a:moveTo>
                    <a:pt x="1254" y="1"/>
                  </a:moveTo>
                  <a:cubicBezTo>
                    <a:pt x="1219" y="1"/>
                    <a:pt x="1183" y="36"/>
                    <a:pt x="1183" y="71"/>
                  </a:cubicBezTo>
                  <a:lnTo>
                    <a:pt x="1395" y="1873"/>
                  </a:lnTo>
                  <a:lnTo>
                    <a:pt x="53" y="2226"/>
                  </a:lnTo>
                  <a:cubicBezTo>
                    <a:pt x="18" y="2244"/>
                    <a:pt x="1" y="2280"/>
                    <a:pt x="18" y="2315"/>
                  </a:cubicBezTo>
                  <a:cubicBezTo>
                    <a:pt x="18" y="2350"/>
                    <a:pt x="53" y="2367"/>
                    <a:pt x="88" y="2367"/>
                  </a:cubicBezTo>
                  <a:lnTo>
                    <a:pt x="1484" y="1979"/>
                  </a:lnTo>
                  <a:cubicBezTo>
                    <a:pt x="1520" y="1979"/>
                    <a:pt x="1537" y="1943"/>
                    <a:pt x="1537" y="1908"/>
                  </a:cubicBezTo>
                  <a:lnTo>
                    <a:pt x="1325" y="54"/>
                  </a:lnTo>
                  <a:cubicBezTo>
                    <a:pt x="1325" y="36"/>
                    <a:pt x="1289" y="19"/>
                    <a:pt x="127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rot="-374591">
              <a:off x="8193686" y="155444"/>
              <a:ext cx="95990" cy="173157"/>
            </a:xfrm>
            <a:custGeom>
              <a:avLst/>
              <a:gdLst/>
              <a:ahLst/>
              <a:cxnLst/>
              <a:rect l="l" t="t" r="r" b="b"/>
              <a:pathLst>
                <a:path w="1943" h="3505" extrusionOk="0">
                  <a:moveTo>
                    <a:pt x="1660" y="1"/>
                  </a:moveTo>
                  <a:cubicBezTo>
                    <a:pt x="1608" y="1"/>
                    <a:pt x="1589" y="36"/>
                    <a:pt x="1589" y="71"/>
                  </a:cubicBezTo>
                  <a:lnTo>
                    <a:pt x="1801" y="2561"/>
                  </a:lnTo>
                  <a:lnTo>
                    <a:pt x="54" y="3373"/>
                  </a:lnTo>
                  <a:cubicBezTo>
                    <a:pt x="18" y="3391"/>
                    <a:pt x="0" y="3427"/>
                    <a:pt x="18" y="3462"/>
                  </a:cubicBezTo>
                  <a:cubicBezTo>
                    <a:pt x="31" y="3488"/>
                    <a:pt x="53" y="3504"/>
                    <a:pt x="78" y="3504"/>
                  </a:cubicBezTo>
                  <a:cubicBezTo>
                    <a:pt x="87" y="3504"/>
                    <a:pt x="97" y="3502"/>
                    <a:pt x="106" y="3497"/>
                  </a:cubicBezTo>
                  <a:lnTo>
                    <a:pt x="1907" y="2667"/>
                  </a:lnTo>
                  <a:cubicBezTo>
                    <a:pt x="1926" y="2650"/>
                    <a:pt x="1943" y="2631"/>
                    <a:pt x="1943" y="2596"/>
                  </a:cubicBezTo>
                  <a:lnTo>
                    <a:pt x="1731" y="71"/>
                  </a:lnTo>
                  <a:cubicBezTo>
                    <a:pt x="1731" y="36"/>
                    <a:pt x="1695" y="18"/>
                    <a:pt x="1678"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rot="-374591">
              <a:off x="8299109" y="246001"/>
              <a:ext cx="105673" cy="154483"/>
            </a:xfrm>
            <a:custGeom>
              <a:avLst/>
              <a:gdLst/>
              <a:ahLst/>
              <a:cxnLst/>
              <a:rect l="l" t="t" r="r" b="b"/>
              <a:pathLst>
                <a:path w="2139" h="3127" extrusionOk="0">
                  <a:moveTo>
                    <a:pt x="1908" y="0"/>
                  </a:moveTo>
                  <a:cubicBezTo>
                    <a:pt x="1873" y="19"/>
                    <a:pt x="1856" y="36"/>
                    <a:pt x="1856" y="71"/>
                  </a:cubicBezTo>
                  <a:lnTo>
                    <a:pt x="1997" y="2244"/>
                  </a:lnTo>
                  <a:lnTo>
                    <a:pt x="54" y="2986"/>
                  </a:lnTo>
                  <a:cubicBezTo>
                    <a:pt x="19" y="3002"/>
                    <a:pt x="1" y="3038"/>
                    <a:pt x="19" y="3073"/>
                  </a:cubicBezTo>
                  <a:cubicBezTo>
                    <a:pt x="36" y="3108"/>
                    <a:pt x="71" y="3127"/>
                    <a:pt x="107" y="3127"/>
                  </a:cubicBezTo>
                  <a:lnTo>
                    <a:pt x="2103" y="2350"/>
                  </a:lnTo>
                  <a:cubicBezTo>
                    <a:pt x="2120" y="2331"/>
                    <a:pt x="2138" y="2314"/>
                    <a:pt x="2138" y="2279"/>
                  </a:cubicBezTo>
                  <a:lnTo>
                    <a:pt x="1979" y="71"/>
                  </a:lnTo>
                  <a:cubicBezTo>
                    <a:pt x="1979" y="36"/>
                    <a:pt x="1962" y="19"/>
                    <a:pt x="192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rot="-374591">
              <a:off x="8412185" y="344064"/>
              <a:ext cx="89963" cy="101276"/>
            </a:xfrm>
            <a:custGeom>
              <a:avLst/>
              <a:gdLst/>
              <a:ahLst/>
              <a:cxnLst/>
              <a:rect l="l" t="t" r="r" b="b"/>
              <a:pathLst>
                <a:path w="1821" h="2050" extrusionOk="0">
                  <a:moveTo>
                    <a:pt x="1609" y="0"/>
                  </a:moveTo>
                  <a:cubicBezTo>
                    <a:pt x="1573" y="0"/>
                    <a:pt x="1538" y="36"/>
                    <a:pt x="1538" y="71"/>
                  </a:cubicBezTo>
                  <a:lnTo>
                    <a:pt x="1679" y="1360"/>
                  </a:lnTo>
                  <a:lnTo>
                    <a:pt x="55" y="1908"/>
                  </a:lnTo>
                  <a:cubicBezTo>
                    <a:pt x="19" y="1925"/>
                    <a:pt x="1" y="1960"/>
                    <a:pt x="1" y="1995"/>
                  </a:cubicBezTo>
                  <a:cubicBezTo>
                    <a:pt x="19" y="2031"/>
                    <a:pt x="55" y="2049"/>
                    <a:pt x="90" y="2049"/>
                  </a:cubicBezTo>
                  <a:lnTo>
                    <a:pt x="1767" y="1466"/>
                  </a:lnTo>
                  <a:cubicBezTo>
                    <a:pt x="1802" y="1449"/>
                    <a:pt x="1821" y="1430"/>
                    <a:pt x="1821" y="1395"/>
                  </a:cubicBezTo>
                  <a:lnTo>
                    <a:pt x="1679" y="53"/>
                  </a:lnTo>
                  <a:cubicBezTo>
                    <a:pt x="1679" y="36"/>
                    <a:pt x="1661" y="0"/>
                    <a:pt x="162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rot="-203132">
              <a:off x="7026291" y="253307"/>
              <a:ext cx="541020" cy="353434"/>
            </a:xfrm>
            <a:custGeom>
              <a:avLst/>
              <a:gdLst/>
              <a:ahLst/>
              <a:cxnLst/>
              <a:rect l="l" t="t" r="r" b="b"/>
              <a:pathLst>
                <a:path w="10951" h="7154" extrusionOk="0">
                  <a:moveTo>
                    <a:pt x="168" y="0"/>
                  </a:moveTo>
                  <a:cubicBezTo>
                    <a:pt x="133" y="0"/>
                    <a:pt x="98" y="14"/>
                    <a:pt x="71" y="41"/>
                  </a:cubicBezTo>
                  <a:cubicBezTo>
                    <a:pt x="1" y="93"/>
                    <a:pt x="1" y="182"/>
                    <a:pt x="53" y="234"/>
                  </a:cubicBezTo>
                  <a:cubicBezTo>
                    <a:pt x="2879" y="3307"/>
                    <a:pt x="6446" y="5692"/>
                    <a:pt x="10402" y="7140"/>
                  </a:cubicBezTo>
                  <a:lnTo>
                    <a:pt x="10420" y="7140"/>
                  </a:lnTo>
                  <a:cubicBezTo>
                    <a:pt x="10453" y="7149"/>
                    <a:pt x="10487" y="7153"/>
                    <a:pt x="10521" y="7153"/>
                  </a:cubicBezTo>
                  <a:cubicBezTo>
                    <a:pt x="10682" y="7153"/>
                    <a:pt x="10838" y="7053"/>
                    <a:pt x="10896" y="6893"/>
                  </a:cubicBezTo>
                  <a:cubicBezTo>
                    <a:pt x="10950" y="6698"/>
                    <a:pt x="10844" y="6486"/>
                    <a:pt x="10649" y="6415"/>
                  </a:cubicBezTo>
                  <a:cubicBezTo>
                    <a:pt x="6764" y="5162"/>
                    <a:pt x="3161" y="2972"/>
                    <a:pt x="265" y="41"/>
                  </a:cubicBezTo>
                  <a:cubicBezTo>
                    <a:pt x="239" y="14"/>
                    <a:pt x="203"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rot="-203132">
              <a:off x="6735454" y="87007"/>
              <a:ext cx="451599" cy="327448"/>
            </a:xfrm>
            <a:custGeom>
              <a:avLst/>
              <a:gdLst/>
              <a:ahLst/>
              <a:cxnLst/>
              <a:rect l="l" t="t" r="r" b="b"/>
              <a:pathLst>
                <a:path w="9141" h="6628" extrusionOk="0">
                  <a:moveTo>
                    <a:pt x="302" y="0"/>
                  </a:moveTo>
                  <a:cubicBezTo>
                    <a:pt x="115" y="0"/>
                    <a:pt x="1" y="211"/>
                    <a:pt x="116" y="376"/>
                  </a:cubicBezTo>
                  <a:cubicBezTo>
                    <a:pt x="522" y="993"/>
                    <a:pt x="1459" y="2265"/>
                    <a:pt x="3154" y="3960"/>
                  </a:cubicBezTo>
                  <a:cubicBezTo>
                    <a:pt x="5591" y="6415"/>
                    <a:pt x="9140" y="6627"/>
                    <a:pt x="9140" y="6627"/>
                  </a:cubicBezTo>
                  <a:cubicBezTo>
                    <a:pt x="9140" y="6627"/>
                    <a:pt x="6668" y="3253"/>
                    <a:pt x="4831" y="1699"/>
                  </a:cubicBezTo>
                  <a:cubicBezTo>
                    <a:pt x="3437" y="534"/>
                    <a:pt x="1299" y="128"/>
                    <a:pt x="345" y="4"/>
                  </a:cubicBezTo>
                  <a:cubicBezTo>
                    <a:pt x="331" y="2"/>
                    <a:pt x="316"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rot="-203132">
              <a:off x="6738665" y="89651"/>
              <a:ext cx="451155" cy="327003"/>
            </a:xfrm>
            <a:custGeom>
              <a:avLst/>
              <a:gdLst/>
              <a:ahLst/>
              <a:cxnLst/>
              <a:rect l="l" t="t" r="r" b="b"/>
              <a:pathLst>
                <a:path w="9132" h="6619" extrusionOk="0">
                  <a:moveTo>
                    <a:pt x="71" y="1"/>
                  </a:moveTo>
                  <a:cubicBezTo>
                    <a:pt x="54" y="1"/>
                    <a:pt x="36" y="1"/>
                    <a:pt x="19" y="18"/>
                  </a:cubicBezTo>
                  <a:cubicBezTo>
                    <a:pt x="1" y="53"/>
                    <a:pt x="1" y="88"/>
                    <a:pt x="19" y="107"/>
                  </a:cubicBezTo>
                  <a:lnTo>
                    <a:pt x="9043" y="6606"/>
                  </a:lnTo>
                  <a:cubicBezTo>
                    <a:pt x="9052" y="6614"/>
                    <a:pt x="9065" y="6618"/>
                    <a:pt x="9079" y="6618"/>
                  </a:cubicBezTo>
                  <a:cubicBezTo>
                    <a:pt x="9092" y="6618"/>
                    <a:pt x="9105" y="6614"/>
                    <a:pt x="9113" y="6606"/>
                  </a:cubicBezTo>
                  <a:cubicBezTo>
                    <a:pt x="9132" y="6570"/>
                    <a:pt x="9132" y="6535"/>
                    <a:pt x="9113" y="6517"/>
                  </a:cubicBezTo>
                  <a:lnTo>
                    <a:pt x="90" y="18"/>
                  </a:lnTo>
                  <a:lnTo>
                    <a:pt x="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5"/>
            <p:cNvSpPr/>
            <p:nvPr/>
          </p:nvSpPr>
          <p:spPr>
            <a:xfrm rot="-203132">
              <a:off x="6797349" y="111592"/>
              <a:ext cx="58543" cy="91990"/>
            </a:xfrm>
            <a:custGeom>
              <a:avLst/>
              <a:gdLst/>
              <a:ahLst/>
              <a:cxnLst/>
              <a:rect l="l" t="t" r="r" b="b"/>
              <a:pathLst>
                <a:path w="1185" h="1862" extrusionOk="0">
                  <a:moveTo>
                    <a:pt x="902" y="0"/>
                  </a:moveTo>
                  <a:cubicBezTo>
                    <a:pt x="884" y="0"/>
                    <a:pt x="848" y="36"/>
                    <a:pt x="867" y="53"/>
                  </a:cubicBezTo>
                  <a:lnTo>
                    <a:pt x="1060" y="1448"/>
                  </a:lnTo>
                  <a:lnTo>
                    <a:pt x="36" y="1766"/>
                  </a:lnTo>
                  <a:cubicBezTo>
                    <a:pt x="19" y="1766"/>
                    <a:pt x="1" y="1802"/>
                    <a:pt x="19" y="1819"/>
                  </a:cubicBezTo>
                  <a:cubicBezTo>
                    <a:pt x="19" y="1844"/>
                    <a:pt x="38" y="1861"/>
                    <a:pt x="55" y="1861"/>
                  </a:cubicBezTo>
                  <a:cubicBezTo>
                    <a:pt x="61" y="1861"/>
                    <a:pt x="67" y="1859"/>
                    <a:pt x="71" y="1854"/>
                  </a:cubicBezTo>
                  <a:lnTo>
                    <a:pt x="1131" y="1519"/>
                  </a:lnTo>
                  <a:cubicBezTo>
                    <a:pt x="1166" y="1519"/>
                    <a:pt x="1185" y="1501"/>
                    <a:pt x="1185" y="1465"/>
                  </a:cubicBezTo>
                  <a:lnTo>
                    <a:pt x="973" y="53"/>
                  </a:lnTo>
                  <a:cubicBezTo>
                    <a:pt x="954" y="17"/>
                    <a:pt x="937" y="0"/>
                    <a:pt x="91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rot="-203132">
              <a:off x="6882138" y="148121"/>
              <a:ext cx="72426" cy="136157"/>
            </a:xfrm>
            <a:custGeom>
              <a:avLst/>
              <a:gdLst/>
              <a:ahLst/>
              <a:cxnLst/>
              <a:rect l="l" t="t" r="r" b="b"/>
              <a:pathLst>
                <a:path w="1466" h="2756" extrusionOk="0">
                  <a:moveTo>
                    <a:pt x="1183" y="1"/>
                  </a:moveTo>
                  <a:cubicBezTo>
                    <a:pt x="1148" y="18"/>
                    <a:pt x="1131" y="36"/>
                    <a:pt x="1131" y="72"/>
                  </a:cubicBezTo>
                  <a:lnTo>
                    <a:pt x="1360" y="1979"/>
                  </a:lnTo>
                  <a:lnTo>
                    <a:pt x="36" y="2650"/>
                  </a:lnTo>
                  <a:cubicBezTo>
                    <a:pt x="1" y="2667"/>
                    <a:pt x="1" y="2702"/>
                    <a:pt x="1" y="2721"/>
                  </a:cubicBezTo>
                  <a:cubicBezTo>
                    <a:pt x="18" y="2756"/>
                    <a:pt x="53" y="2756"/>
                    <a:pt x="71" y="2756"/>
                  </a:cubicBezTo>
                  <a:lnTo>
                    <a:pt x="1449" y="2066"/>
                  </a:lnTo>
                  <a:cubicBezTo>
                    <a:pt x="1466" y="2050"/>
                    <a:pt x="1466" y="2031"/>
                    <a:pt x="1466" y="2014"/>
                  </a:cubicBezTo>
                  <a:lnTo>
                    <a:pt x="1237" y="53"/>
                  </a:lnTo>
                  <a:cubicBezTo>
                    <a:pt x="1237" y="36"/>
                    <a:pt x="1219" y="18"/>
                    <a:pt x="120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rot="-203132">
              <a:off x="6961977" y="220080"/>
              <a:ext cx="81220" cy="121286"/>
            </a:xfrm>
            <a:custGeom>
              <a:avLst/>
              <a:gdLst/>
              <a:ahLst/>
              <a:cxnLst/>
              <a:rect l="l" t="t" r="r" b="b"/>
              <a:pathLst>
                <a:path w="1644" h="2455" extrusionOk="0">
                  <a:moveTo>
                    <a:pt x="1396" y="0"/>
                  </a:moveTo>
                  <a:cubicBezTo>
                    <a:pt x="1361" y="0"/>
                    <a:pt x="1343" y="17"/>
                    <a:pt x="1343" y="52"/>
                  </a:cubicBezTo>
                  <a:lnTo>
                    <a:pt x="1519" y="1712"/>
                  </a:lnTo>
                  <a:lnTo>
                    <a:pt x="36" y="2348"/>
                  </a:lnTo>
                  <a:cubicBezTo>
                    <a:pt x="19" y="2367"/>
                    <a:pt x="0" y="2402"/>
                    <a:pt x="19" y="2419"/>
                  </a:cubicBezTo>
                  <a:cubicBezTo>
                    <a:pt x="19" y="2454"/>
                    <a:pt x="54" y="2454"/>
                    <a:pt x="89" y="2454"/>
                  </a:cubicBezTo>
                  <a:lnTo>
                    <a:pt x="1608" y="1801"/>
                  </a:lnTo>
                  <a:cubicBezTo>
                    <a:pt x="1625" y="1783"/>
                    <a:pt x="1644" y="1766"/>
                    <a:pt x="1644" y="1748"/>
                  </a:cubicBezTo>
                  <a:lnTo>
                    <a:pt x="1449" y="35"/>
                  </a:lnTo>
                  <a:cubicBezTo>
                    <a:pt x="1449" y="17"/>
                    <a:pt x="1432" y="0"/>
                    <a:pt x="141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rot="-203132">
              <a:off x="7047439" y="296560"/>
              <a:ext cx="69017" cy="80676"/>
            </a:xfrm>
            <a:custGeom>
              <a:avLst/>
              <a:gdLst/>
              <a:ahLst/>
              <a:cxnLst/>
              <a:rect l="l" t="t" r="r" b="b"/>
              <a:pathLst>
                <a:path w="1397" h="1633" extrusionOk="0">
                  <a:moveTo>
                    <a:pt x="1201" y="1"/>
                  </a:moveTo>
                  <a:cubicBezTo>
                    <a:pt x="1166" y="1"/>
                    <a:pt x="1149" y="36"/>
                    <a:pt x="1149" y="71"/>
                  </a:cubicBezTo>
                  <a:lnTo>
                    <a:pt x="1290" y="1043"/>
                  </a:lnTo>
                  <a:lnTo>
                    <a:pt x="36" y="1520"/>
                  </a:lnTo>
                  <a:cubicBezTo>
                    <a:pt x="19" y="1538"/>
                    <a:pt x="0" y="1573"/>
                    <a:pt x="19" y="1590"/>
                  </a:cubicBezTo>
                  <a:cubicBezTo>
                    <a:pt x="19" y="1616"/>
                    <a:pt x="38" y="1633"/>
                    <a:pt x="62" y="1633"/>
                  </a:cubicBezTo>
                  <a:cubicBezTo>
                    <a:pt x="70" y="1633"/>
                    <a:pt x="80" y="1630"/>
                    <a:pt x="89" y="1625"/>
                  </a:cubicBezTo>
                  <a:lnTo>
                    <a:pt x="1361" y="1131"/>
                  </a:lnTo>
                  <a:cubicBezTo>
                    <a:pt x="1396" y="1131"/>
                    <a:pt x="1396" y="1096"/>
                    <a:pt x="1396" y="1079"/>
                  </a:cubicBezTo>
                  <a:lnTo>
                    <a:pt x="1255" y="54"/>
                  </a:lnTo>
                  <a:cubicBezTo>
                    <a:pt x="1255" y="36"/>
                    <a:pt x="1237" y="19"/>
                    <a:pt x="122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15"/>
          <p:cNvSpPr/>
          <p:nvPr/>
        </p:nvSpPr>
        <p:spPr>
          <a:xfrm rot="9646323">
            <a:off x="461652" y="115213"/>
            <a:ext cx="288314" cy="632436"/>
          </a:xfrm>
          <a:custGeom>
            <a:avLst/>
            <a:gdLst/>
            <a:ahLst/>
            <a:cxnLst/>
            <a:rect l="l" t="t" r="r" b="b"/>
            <a:pathLst>
              <a:path w="7119" h="15616" extrusionOk="0">
                <a:moveTo>
                  <a:pt x="494" y="0"/>
                </a:moveTo>
                <a:cubicBezTo>
                  <a:pt x="451" y="0"/>
                  <a:pt x="405" y="13"/>
                  <a:pt x="354" y="45"/>
                </a:cubicBezTo>
                <a:cubicBezTo>
                  <a:pt x="1" y="275"/>
                  <a:pt x="266" y="1264"/>
                  <a:pt x="283" y="1617"/>
                </a:cubicBezTo>
                <a:cubicBezTo>
                  <a:pt x="337" y="2376"/>
                  <a:pt x="408" y="3153"/>
                  <a:pt x="478" y="3913"/>
                </a:cubicBezTo>
                <a:cubicBezTo>
                  <a:pt x="761" y="7304"/>
                  <a:pt x="1220" y="10800"/>
                  <a:pt x="2932" y="13802"/>
                </a:cubicBezTo>
                <a:cubicBezTo>
                  <a:pt x="3250" y="14332"/>
                  <a:pt x="3586" y="14862"/>
                  <a:pt x="4081" y="15215"/>
                </a:cubicBezTo>
                <a:cubicBezTo>
                  <a:pt x="4449" y="15484"/>
                  <a:pt x="4875" y="15615"/>
                  <a:pt x="5288" y="15615"/>
                </a:cubicBezTo>
                <a:cubicBezTo>
                  <a:pt x="6041" y="15615"/>
                  <a:pt x="6749" y="15177"/>
                  <a:pt x="6977" y="14332"/>
                </a:cubicBezTo>
                <a:cubicBezTo>
                  <a:pt x="7118" y="13908"/>
                  <a:pt x="7118" y="13431"/>
                  <a:pt x="7083" y="12990"/>
                </a:cubicBezTo>
                <a:cubicBezTo>
                  <a:pt x="6942" y="10482"/>
                  <a:pt x="5934" y="8133"/>
                  <a:pt x="4734" y="5978"/>
                </a:cubicBezTo>
                <a:cubicBezTo>
                  <a:pt x="4151" y="4937"/>
                  <a:pt x="3516" y="3930"/>
                  <a:pt x="2845" y="2941"/>
                </a:cubicBezTo>
                <a:cubicBezTo>
                  <a:pt x="2244" y="2041"/>
                  <a:pt x="1661" y="1052"/>
                  <a:pt x="867" y="275"/>
                </a:cubicBezTo>
                <a:cubicBezTo>
                  <a:pt x="757" y="165"/>
                  <a:pt x="646"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5"/>
          <p:cNvSpPr/>
          <p:nvPr/>
        </p:nvSpPr>
        <p:spPr>
          <a:xfrm rot="9646323">
            <a:off x="188296" y="370493"/>
            <a:ext cx="524870" cy="480928"/>
          </a:xfrm>
          <a:custGeom>
            <a:avLst/>
            <a:gdLst/>
            <a:ahLst/>
            <a:cxnLst/>
            <a:rect l="l" t="t" r="r" b="b"/>
            <a:pathLst>
              <a:path w="12960" h="11875" extrusionOk="0">
                <a:moveTo>
                  <a:pt x="419" y="0"/>
                </a:moveTo>
                <a:cubicBezTo>
                  <a:pt x="337" y="0"/>
                  <a:pt x="264" y="32"/>
                  <a:pt x="212" y="128"/>
                </a:cubicBezTo>
                <a:cubicBezTo>
                  <a:pt x="0" y="481"/>
                  <a:pt x="690" y="1258"/>
                  <a:pt x="866" y="1541"/>
                </a:cubicBezTo>
                <a:cubicBezTo>
                  <a:pt x="1290" y="2193"/>
                  <a:pt x="1696" y="2848"/>
                  <a:pt x="2102" y="3500"/>
                </a:cubicBezTo>
                <a:cubicBezTo>
                  <a:pt x="3939" y="6380"/>
                  <a:pt x="5952" y="9257"/>
                  <a:pt x="8866" y="11129"/>
                </a:cubicBezTo>
                <a:cubicBezTo>
                  <a:pt x="9378" y="11447"/>
                  <a:pt x="9944" y="11748"/>
                  <a:pt x="10544" y="11854"/>
                </a:cubicBezTo>
                <a:cubicBezTo>
                  <a:pt x="10643" y="11868"/>
                  <a:pt x="10742" y="11875"/>
                  <a:pt x="10839" y="11875"/>
                </a:cubicBezTo>
                <a:cubicBezTo>
                  <a:pt x="11988" y="11875"/>
                  <a:pt x="12959" y="10939"/>
                  <a:pt x="12699" y="9717"/>
                </a:cubicBezTo>
                <a:cubicBezTo>
                  <a:pt x="12610" y="9276"/>
                  <a:pt x="12398" y="8869"/>
                  <a:pt x="12169" y="8480"/>
                </a:cubicBezTo>
                <a:cubicBezTo>
                  <a:pt x="10879" y="6344"/>
                  <a:pt x="8901" y="4720"/>
                  <a:pt x="6835" y="3359"/>
                </a:cubicBezTo>
                <a:cubicBezTo>
                  <a:pt x="5846" y="2706"/>
                  <a:pt x="4804" y="2106"/>
                  <a:pt x="3763" y="1541"/>
                </a:cubicBezTo>
                <a:cubicBezTo>
                  <a:pt x="2809" y="1011"/>
                  <a:pt x="1837" y="410"/>
                  <a:pt x="777" y="93"/>
                </a:cubicBezTo>
                <a:cubicBezTo>
                  <a:pt x="665" y="61"/>
                  <a:pt x="534"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5"/>
          <p:cNvGrpSpPr/>
          <p:nvPr/>
        </p:nvGrpSpPr>
        <p:grpSpPr>
          <a:xfrm>
            <a:off x="8625188" y="4596450"/>
            <a:ext cx="377387" cy="387778"/>
            <a:chOff x="1518850" y="2596900"/>
            <a:chExt cx="82675" cy="100850"/>
          </a:xfrm>
        </p:grpSpPr>
        <p:sp>
          <p:nvSpPr>
            <p:cNvPr id="677" name="Google Shape;677;p15"/>
            <p:cNvSpPr/>
            <p:nvPr/>
          </p:nvSpPr>
          <p:spPr>
            <a:xfrm>
              <a:off x="1518850" y="2610025"/>
              <a:ext cx="25225" cy="30750"/>
            </a:xfrm>
            <a:custGeom>
              <a:avLst/>
              <a:gdLst/>
              <a:ahLst/>
              <a:cxnLst/>
              <a:rect l="l" t="t" r="r" b="b"/>
              <a:pathLst>
                <a:path w="1009" h="1230" extrusionOk="0">
                  <a:moveTo>
                    <a:pt x="504" y="0"/>
                  </a:moveTo>
                  <a:cubicBezTo>
                    <a:pt x="221" y="0"/>
                    <a:pt x="0" y="282"/>
                    <a:pt x="0" y="624"/>
                  </a:cubicBezTo>
                  <a:cubicBezTo>
                    <a:pt x="0" y="968"/>
                    <a:pt x="221" y="1229"/>
                    <a:pt x="504" y="1229"/>
                  </a:cubicBezTo>
                  <a:cubicBezTo>
                    <a:pt x="786" y="1229"/>
                    <a:pt x="1009" y="968"/>
                    <a:pt x="1009" y="624"/>
                  </a:cubicBezTo>
                  <a:cubicBezTo>
                    <a:pt x="1009" y="282"/>
                    <a:pt x="786" y="0"/>
                    <a:pt x="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5"/>
            <p:cNvSpPr/>
            <p:nvPr/>
          </p:nvSpPr>
          <p:spPr>
            <a:xfrm>
              <a:off x="1565700" y="2666950"/>
              <a:ext cx="25225" cy="30800"/>
            </a:xfrm>
            <a:custGeom>
              <a:avLst/>
              <a:gdLst/>
              <a:ahLst/>
              <a:cxnLst/>
              <a:rect l="l" t="t" r="r" b="b"/>
              <a:pathLst>
                <a:path w="1009" h="1232" extrusionOk="0">
                  <a:moveTo>
                    <a:pt x="505" y="0"/>
                  </a:moveTo>
                  <a:cubicBezTo>
                    <a:pt x="223" y="0"/>
                    <a:pt x="1" y="283"/>
                    <a:pt x="1" y="605"/>
                  </a:cubicBezTo>
                  <a:cubicBezTo>
                    <a:pt x="1" y="949"/>
                    <a:pt x="223" y="1231"/>
                    <a:pt x="505" y="1231"/>
                  </a:cubicBezTo>
                  <a:cubicBezTo>
                    <a:pt x="788" y="1231"/>
                    <a:pt x="1009" y="949"/>
                    <a:pt x="1009" y="605"/>
                  </a:cubicBezTo>
                  <a:cubicBezTo>
                    <a:pt x="1009" y="283"/>
                    <a:pt x="788" y="0"/>
                    <a:pt x="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5"/>
            <p:cNvSpPr/>
            <p:nvPr/>
          </p:nvSpPr>
          <p:spPr>
            <a:xfrm>
              <a:off x="1576300" y="2596900"/>
              <a:ext cx="25225" cy="30275"/>
            </a:xfrm>
            <a:custGeom>
              <a:avLst/>
              <a:gdLst/>
              <a:ahLst/>
              <a:cxnLst/>
              <a:rect l="l" t="t" r="r" b="b"/>
              <a:pathLst>
                <a:path w="1009" h="1211" extrusionOk="0">
                  <a:moveTo>
                    <a:pt x="504" y="1"/>
                  </a:moveTo>
                  <a:cubicBezTo>
                    <a:pt x="222" y="1"/>
                    <a:pt x="1" y="262"/>
                    <a:pt x="1" y="606"/>
                  </a:cubicBezTo>
                  <a:cubicBezTo>
                    <a:pt x="1" y="948"/>
                    <a:pt x="222" y="1211"/>
                    <a:pt x="504" y="1211"/>
                  </a:cubicBezTo>
                  <a:cubicBezTo>
                    <a:pt x="786" y="1211"/>
                    <a:pt x="1009" y="948"/>
                    <a:pt x="1009" y="606"/>
                  </a:cubicBezTo>
                  <a:cubicBezTo>
                    <a:pt x="1009" y="262"/>
                    <a:pt x="786" y="1"/>
                    <a:pt x="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6">
    <p:spTree>
      <p:nvGrpSpPr>
        <p:cNvPr id="1" name="Shape 680"/>
        <p:cNvGrpSpPr/>
        <p:nvPr/>
      </p:nvGrpSpPr>
      <p:grpSpPr>
        <a:xfrm>
          <a:off x="0" y="0"/>
          <a:ext cx="0" cy="0"/>
          <a:chOff x="0" y="0"/>
          <a:chExt cx="0" cy="0"/>
        </a:xfrm>
      </p:grpSpPr>
      <p:grpSp>
        <p:nvGrpSpPr>
          <p:cNvPr id="681" name="Google Shape;681;p16"/>
          <p:cNvGrpSpPr/>
          <p:nvPr/>
        </p:nvGrpSpPr>
        <p:grpSpPr>
          <a:xfrm rot="900131">
            <a:off x="223484" y="4471238"/>
            <a:ext cx="407970" cy="398456"/>
            <a:chOff x="4568836" y="2058810"/>
            <a:chExt cx="186681" cy="182338"/>
          </a:xfrm>
        </p:grpSpPr>
        <p:sp>
          <p:nvSpPr>
            <p:cNvPr id="682" name="Google Shape;682;p16"/>
            <p:cNvSpPr/>
            <p:nvPr/>
          </p:nvSpPr>
          <p:spPr>
            <a:xfrm rot="1133165">
              <a:off x="4587774" y="2079078"/>
              <a:ext cx="148806" cy="141801"/>
            </a:xfrm>
            <a:custGeom>
              <a:avLst/>
              <a:gdLst/>
              <a:ahLst/>
              <a:cxnLst/>
              <a:rect l="l" t="t" r="r" b="b"/>
              <a:pathLst>
                <a:path w="5952" h="5672" extrusionOk="0">
                  <a:moveTo>
                    <a:pt x="2941" y="0"/>
                  </a:moveTo>
                  <a:cubicBezTo>
                    <a:pt x="2853" y="0"/>
                    <a:pt x="2766" y="16"/>
                    <a:pt x="2685" y="48"/>
                  </a:cubicBezTo>
                  <a:cubicBezTo>
                    <a:pt x="2579" y="101"/>
                    <a:pt x="2490" y="154"/>
                    <a:pt x="2419" y="225"/>
                  </a:cubicBezTo>
                  <a:cubicBezTo>
                    <a:pt x="2384" y="260"/>
                    <a:pt x="2367" y="277"/>
                    <a:pt x="2349" y="313"/>
                  </a:cubicBezTo>
                  <a:lnTo>
                    <a:pt x="2332" y="313"/>
                  </a:lnTo>
                  <a:cubicBezTo>
                    <a:pt x="2243" y="419"/>
                    <a:pt x="2155" y="543"/>
                    <a:pt x="2085" y="649"/>
                  </a:cubicBezTo>
                  <a:cubicBezTo>
                    <a:pt x="2031" y="737"/>
                    <a:pt x="1979" y="807"/>
                    <a:pt x="1890" y="842"/>
                  </a:cubicBezTo>
                  <a:cubicBezTo>
                    <a:pt x="1853" y="857"/>
                    <a:pt x="1818" y="863"/>
                    <a:pt x="1783" y="863"/>
                  </a:cubicBezTo>
                  <a:cubicBezTo>
                    <a:pt x="1649" y="863"/>
                    <a:pt x="1526" y="768"/>
                    <a:pt x="1414" y="684"/>
                  </a:cubicBezTo>
                  <a:cubicBezTo>
                    <a:pt x="1395" y="666"/>
                    <a:pt x="1378" y="649"/>
                    <a:pt x="1360" y="649"/>
                  </a:cubicBezTo>
                  <a:cubicBezTo>
                    <a:pt x="1360" y="631"/>
                    <a:pt x="1343" y="631"/>
                    <a:pt x="1343" y="631"/>
                  </a:cubicBezTo>
                  <a:cubicBezTo>
                    <a:pt x="1181" y="515"/>
                    <a:pt x="965" y="429"/>
                    <a:pt x="766" y="429"/>
                  </a:cubicBezTo>
                  <a:cubicBezTo>
                    <a:pt x="662" y="429"/>
                    <a:pt x="562" y="453"/>
                    <a:pt x="477" y="508"/>
                  </a:cubicBezTo>
                  <a:cubicBezTo>
                    <a:pt x="460" y="525"/>
                    <a:pt x="442" y="543"/>
                    <a:pt x="425" y="543"/>
                  </a:cubicBezTo>
                  <a:lnTo>
                    <a:pt x="389" y="578"/>
                  </a:lnTo>
                  <a:cubicBezTo>
                    <a:pt x="300" y="666"/>
                    <a:pt x="248" y="790"/>
                    <a:pt x="213" y="913"/>
                  </a:cubicBezTo>
                  <a:cubicBezTo>
                    <a:pt x="1" y="1620"/>
                    <a:pt x="336" y="2326"/>
                    <a:pt x="460" y="3051"/>
                  </a:cubicBezTo>
                  <a:cubicBezTo>
                    <a:pt x="566" y="3597"/>
                    <a:pt x="547" y="4198"/>
                    <a:pt x="830" y="4675"/>
                  </a:cubicBezTo>
                  <a:cubicBezTo>
                    <a:pt x="1060" y="5064"/>
                    <a:pt x="1484" y="5311"/>
                    <a:pt x="1908" y="5452"/>
                  </a:cubicBezTo>
                  <a:cubicBezTo>
                    <a:pt x="2066" y="5523"/>
                    <a:pt x="2243" y="5558"/>
                    <a:pt x="2402" y="5611"/>
                  </a:cubicBezTo>
                  <a:cubicBezTo>
                    <a:pt x="2473" y="5611"/>
                    <a:pt x="2544" y="5629"/>
                    <a:pt x="2614" y="5646"/>
                  </a:cubicBezTo>
                  <a:cubicBezTo>
                    <a:pt x="2740" y="5659"/>
                    <a:pt x="2865" y="5671"/>
                    <a:pt x="2990" y="5671"/>
                  </a:cubicBezTo>
                  <a:cubicBezTo>
                    <a:pt x="3042" y="5671"/>
                    <a:pt x="3093" y="5669"/>
                    <a:pt x="3144" y="5664"/>
                  </a:cubicBezTo>
                  <a:lnTo>
                    <a:pt x="3196" y="5664"/>
                  </a:lnTo>
                  <a:cubicBezTo>
                    <a:pt x="3479" y="5629"/>
                    <a:pt x="3762" y="5523"/>
                    <a:pt x="4027" y="5347"/>
                  </a:cubicBezTo>
                  <a:cubicBezTo>
                    <a:pt x="4416" y="5064"/>
                    <a:pt x="4715" y="4711"/>
                    <a:pt x="4963" y="4304"/>
                  </a:cubicBezTo>
                  <a:cubicBezTo>
                    <a:pt x="5422" y="3562"/>
                    <a:pt x="5740" y="2733"/>
                    <a:pt x="5881" y="1867"/>
                  </a:cubicBezTo>
                  <a:cubicBezTo>
                    <a:pt x="5916" y="1584"/>
                    <a:pt x="5951" y="1285"/>
                    <a:pt x="5846" y="1002"/>
                  </a:cubicBezTo>
                  <a:cubicBezTo>
                    <a:pt x="5775" y="790"/>
                    <a:pt x="5598" y="614"/>
                    <a:pt x="5386" y="543"/>
                  </a:cubicBezTo>
                  <a:cubicBezTo>
                    <a:pt x="5369" y="525"/>
                    <a:pt x="5351" y="525"/>
                    <a:pt x="5334" y="525"/>
                  </a:cubicBezTo>
                  <a:cubicBezTo>
                    <a:pt x="5280" y="508"/>
                    <a:pt x="5245" y="508"/>
                    <a:pt x="5193" y="508"/>
                  </a:cubicBezTo>
                  <a:cubicBezTo>
                    <a:pt x="4822" y="522"/>
                    <a:pt x="4505" y="903"/>
                    <a:pt x="4159" y="903"/>
                  </a:cubicBezTo>
                  <a:cubicBezTo>
                    <a:pt x="4110" y="903"/>
                    <a:pt x="4060" y="895"/>
                    <a:pt x="4009" y="878"/>
                  </a:cubicBezTo>
                  <a:cubicBezTo>
                    <a:pt x="3921" y="826"/>
                    <a:pt x="3851" y="772"/>
                    <a:pt x="3797" y="701"/>
                  </a:cubicBezTo>
                  <a:cubicBezTo>
                    <a:pt x="3780" y="666"/>
                    <a:pt x="3745" y="631"/>
                    <a:pt x="3726" y="595"/>
                  </a:cubicBezTo>
                  <a:cubicBezTo>
                    <a:pt x="3656" y="472"/>
                    <a:pt x="3585" y="348"/>
                    <a:pt x="3479" y="242"/>
                  </a:cubicBezTo>
                  <a:cubicBezTo>
                    <a:pt x="3345" y="83"/>
                    <a:pt x="3141"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rot="1133165">
              <a:off x="4597990" y="2079793"/>
              <a:ext cx="56077" cy="130726"/>
            </a:xfrm>
            <a:custGeom>
              <a:avLst/>
              <a:gdLst/>
              <a:ahLst/>
              <a:cxnLst/>
              <a:rect l="l" t="t" r="r" b="b"/>
              <a:pathLst>
                <a:path w="2243" h="5229" extrusionOk="0">
                  <a:moveTo>
                    <a:pt x="53" y="1"/>
                  </a:moveTo>
                  <a:cubicBezTo>
                    <a:pt x="36" y="18"/>
                    <a:pt x="18" y="36"/>
                    <a:pt x="1" y="36"/>
                  </a:cubicBezTo>
                  <a:cubicBezTo>
                    <a:pt x="107" y="512"/>
                    <a:pt x="177" y="990"/>
                    <a:pt x="229" y="1466"/>
                  </a:cubicBezTo>
                  <a:cubicBezTo>
                    <a:pt x="318" y="2278"/>
                    <a:pt x="424" y="3090"/>
                    <a:pt x="795" y="3815"/>
                  </a:cubicBezTo>
                  <a:cubicBezTo>
                    <a:pt x="1060" y="4345"/>
                    <a:pt x="1484" y="4786"/>
                    <a:pt x="1978" y="5104"/>
                  </a:cubicBezTo>
                  <a:cubicBezTo>
                    <a:pt x="2049" y="5139"/>
                    <a:pt x="2137" y="5193"/>
                    <a:pt x="2207" y="5228"/>
                  </a:cubicBezTo>
                  <a:lnTo>
                    <a:pt x="2243" y="5174"/>
                  </a:lnTo>
                  <a:cubicBezTo>
                    <a:pt x="2226" y="5157"/>
                    <a:pt x="2207" y="5157"/>
                    <a:pt x="2190" y="5139"/>
                  </a:cubicBezTo>
                  <a:cubicBezTo>
                    <a:pt x="1625" y="4840"/>
                    <a:pt x="1148" y="4362"/>
                    <a:pt x="848" y="3797"/>
                  </a:cubicBezTo>
                  <a:cubicBezTo>
                    <a:pt x="477" y="3074"/>
                    <a:pt x="389" y="2261"/>
                    <a:pt x="300" y="1466"/>
                  </a:cubicBezTo>
                  <a:cubicBezTo>
                    <a:pt x="229" y="971"/>
                    <a:pt x="177" y="477"/>
                    <a:pt x="53"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rot="1133165">
              <a:off x="4619381" y="2087452"/>
              <a:ext cx="40177" cy="124101"/>
            </a:xfrm>
            <a:custGeom>
              <a:avLst/>
              <a:gdLst/>
              <a:ahLst/>
              <a:cxnLst/>
              <a:rect l="l" t="t" r="r" b="b"/>
              <a:pathLst>
                <a:path w="1607" h="4964" extrusionOk="0">
                  <a:moveTo>
                    <a:pt x="36" y="1"/>
                  </a:moveTo>
                  <a:lnTo>
                    <a:pt x="36" y="1"/>
                  </a:lnTo>
                  <a:cubicBezTo>
                    <a:pt x="1" y="919"/>
                    <a:pt x="71" y="1714"/>
                    <a:pt x="248" y="2438"/>
                  </a:cubicBezTo>
                  <a:cubicBezTo>
                    <a:pt x="495" y="3445"/>
                    <a:pt x="954" y="4310"/>
                    <a:pt x="1572" y="4964"/>
                  </a:cubicBezTo>
                  <a:lnTo>
                    <a:pt x="1607" y="4928"/>
                  </a:lnTo>
                  <a:cubicBezTo>
                    <a:pt x="1006" y="4274"/>
                    <a:pt x="547" y="3410"/>
                    <a:pt x="318" y="2421"/>
                  </a:cubicBezTo>
                  <a:cubicBezTo>
                    <a:pt x="142" y="1714"/>
                    <a:pt x="71" y="937"/>
                    <a:pt x="107" y="54"/>
                  </a:cubicBezTo>
                  <a:cubicBezTo>
                    <a:pt x="88" y="36"/>
                    <a:pt x="71" y="19"/>
                    <a:pt x="53" y="19"/>
                  </a:cubicBezTo>
                  <a:cubicBezTo>
                    <a:pt x="53" y="1"/>
                    <a:pt x="36" y="1"/>
                    <a:pt x="36"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1133165">
              <a:off x="4641438" y="2081876"/>
              <a:ext cx="24276" cy="134651"/>
            </a:xfrm>
            <a:custGeom>
              <a:avLst/>
              <a:gdLst/>
              <a:ahLst/>
              <a:cxnLst/>
              <a:rect l="l" t="t" r="r" b="b"/>
              <a:pathLst>
                <a:path w="971" h="5386" extrusionOk="0">
                  <a:moveTo>
                    <a:pt x="264" y="0"/>
                  </a:moveTo>
                  <a:cubicBezTo>
                    <a:pt x="229" y="35"/>
                    <a:pt x="212" y="52"/>
                    <a:pt x="194" y="88"/>
                  </a:cubicBezTo>
                  <a:lnTo>
                    <a:pt x="177" y="88"/>
                  </a:lnTo>
                  <a:cubicBezTo>
                    <a:pt x="0" y="1889"/>
                    <a:pt x="476" y="3744"/>
                    <a:pt x="919" y="5386"/>
                  </a:cubicBezTo>
                  <a:lnTo>
                    <a:pt x="971" y="5369"/>
                  </a:lnTo>
                  <a:cubicBezTo>
                    <a:pt x="547" y="3709"/>
                    <a:pt x="53" y="1837"/>
                    <a:pt x="264"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rot="1133165">
              <a:off x="4664188" y="2102536"/>
              <a:ext cx="55202" cy="123651"/>
            </a:xfrm>
            <a:custGeom>
              <a:avLst/>
              <a:gdLst/>
              <a:ahLst/>
              <a:cxnLst/>
              <a:rect l="l" t="t" r="r" b="b"/>
              <a:pathLst>
                <a:path w="2208" h="4946" extrusionOk="0">
                  <a:moveTo>
                    <a:pt x="2155" y="1"/>
                  </a:moveTo>
                  <a:cubicBezTo>
                    <a:pt x="1908" y="1220"/>
                    <a:pt x="1519" y="2385"/>
                    <a:pt x="990" y="3516"/>
                  </a:cubicBezTo>
                  <a:cubicBezTo>
                    <a:pt x="759" y="3992"/>
                    <a:pt x="495" y="4469"/>
                    <a:pt x="88" y="4823"/>
                  </a:cubicBezTo>
                  <a:cubicBezTo>
                    <a:pt x="53" y="4858"/>
                    <a:pt x="36" y="4875"/>
                    <a:pt x="1" y="4893"/>
                  </a:cubicBezTo>
                  <a:lnTo>
                    <a:pt x="36" y="4945"/>
                  </a:lnTo>
                  <a:cubicBezTo>
                    <a:pt x="53" y="4945"/>
                    <a:pt x="53" y="4945"/>
                    <a:pt x="53" y="4928"/>
                  </a:cubicBezTo>
                  <a:cubicBezTo>
                    <a:pt x="512" y="4557"/>
                    <a:pt x="795" y="4045"/>
                    <a:pt x="1042" y="3533"/>
                  </a:cubicBezTo>
                  <a:cubicBezTo>
                    <a:pt x="1590" y="2421"/>
                    <a:pt x="1978" y="1237"/>
                    <a:pt x="2207" y="19"/>
                  </a:cubicBezTo>
                  <a:cubicBezTo>
                    <a:pt x="2190" y="1"/>
                    <a:pt x="2172" y="1"/>
                    <a:pt x="2155"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rot="1133165">
              <a:off x="4662800" y="2097468"/>
              <a:ext cx="16801" cy="127176"/>
            </a:xfrm>
            <a:custGeom>
              <a:avLst/>
              <a:gdLst/>
              <a:ahLst/>
              <a:cxnLst/>
              <a:rect l="l" t="t" r="r" b="b"/>
              <a:pathLst>
                <a:path w="672" h="5087" extrusionOk="0">
                  <a:moveTo>
                    <a:pt x="601" y="0"/>
                  </a:moveTo>
                  <a:cubicBezTo>
                    <a:pt x="566" y="1625"/>
                    <a:pt x="372" y="3250"/>
                    <a:pt x="55" y="4822"/>
                  </a:cubicBezTo>
                  <a:cubicBezTo>
                    <a:pt x="36" y="4910"/>
                    <a:pt x="19" y="4980"/>
                    <a:pt x="1" y="5069"/>
                  </a:cubicBezTo>
                  <a:lnTo>
                    <a:pt x="19" y="5069"/>
                  </a:lnTo>
                  <a:lnTo>
                    <a:pt x="71" y="5086"/>
                  </a:lnTo>
                  <a:lnTo>
                    <a:pt x="71" y="5069"/>
                  </a:lnTo>
                  <a:cubicBezTo>
                    <a:pt x="90" y="4999"/>
                    <a:pt x="107" y="4928"/>
                    <a:pt x="107" y="4857"/>
                  </a:cubicBezTo>
                  <a:cubicBezTo>
                    <a:pt x="125" y="4822"/>
                    <a:pt x="125" y="4787"/>
                    <a:pt x="142" y="4752"/>
                  </a:cubicBezTo>
                  <a:cubicBezTo>
                    <a:pt x="443" y="3214"/>
                    <a:pt x="620" y="1660"/>
                    <a:pt x="672" y="106"/>
                  </a:cubicBezTo>
                  <a:cubicBezTo>
                    <a:pt x="655" y="71"/>
                    <a:pt x="620" y="36"/>
                    <a:pt x="601"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rot="1133165">
              <a:off x="4596848" y="2170653"/>
              <a:ext cx="51752" cy="44875"/>
            </a:xfrm>
            <a:custGeom>
              <a:avLst/>
              <a:gdLst/>
              <a:ahLst/>
              <a:cxnLst/>
              <a:rect l="l" t="t" r="r" b="b"/>
              <a:pathLst>
                <a:path w="2070" h="1795" extrusionOk="0">
                  <a:moveTo>
                    <a:pt x="225" y="1"/>
                  </a:moveTo>
                  <a:cubicBezTo>
                    <a:pt x="182" y="1"/>
                    <a:pt x="141" y="13"/>
                    <a:pt x="107" y="46"/>
                  </a:cubicBezTo>
                  <a:cubicBezTo>
                    <a:pt x="1" y="117"/>
                    <a:pt x="36" y="277"/>
                    <a:pt x="71" y="383"/>
                  </a:cubicBezTo>
                  <a:cubicBezTo>
                    <a:pt x="266" y="859"/>
                    <a:pt x="601" y="1247"/>
                    <a:pt x="1025" y="1513"/>
                  </a:cubicBezTo>
                  <a:cubicBezTo>
                    <a:pt x="1183" y="1607"/>
                    <a:pt x="1596" y="1795"/>
                    <a:pt x="1831" y="1795"/>
                  </a:cubicBezTo>
                  <a:cubicBezTo>
                    <a:pt x="1992" y="1795"/>
                    <a:pt x="2070" y="1707"/>
                    <a:pt x="1926" y="1442"/>
                  </a:cubicBezTo>
                  <a:cubicBezTo>
                    <a:pt x="1750" y="1106"/>
                    <a:pt x="1538" y="788"/>
                    <a:pt x="1291" y="524"/>
                  </a:cubicBezTo>
                  <a:cubicBezTo>
                    <a:pt x="1025" y="258"/>
                    <a:pt x="672" y="65"/>
                    <a:pt x="302" y="11"/>
                  </a:cubicBezTo>
                  <a:cubicBezTo>
                    <a:pt x="276" y="5"/>
                    <a:pt x="250" y="1"/>
                    <a:pt x="22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1133165">
              <a:off x="4638630" y="2183666"/>
              <a:ext cx="49627" cy="46100"/>
            </a:xfrm>
            <a:custGeom>
              <a:avLst/>
              <a:gdLst/>
              <a:ahLst/>
              <a:cxnLst/>
              <a:rect l="l" t="t" r="r" b="b"/>
              <a:pathLst>
                <a:path w="1985" h="1844" extrusionOk="0">
                  <a:moveTo>
                    <a:pt x="1771" y="1"/>
                  </a:moveTo>
                  <a:cubicBezTo>
                    <a:pt x="1743" y="1"/>
                    <a:pt x="1714" y="5"/>
                    <a:pt x="1685" y="12"/>
                  </a:cubicBezTo>
                  <a:cubicBezTo>
                    <a:pt x="1314" y="65"/>
                    <a:pt x="979" y="277"/>
                    <a:pt x="731" y="560"/>
                  </a:cubicBezTo>
                  <a:cubicBezTo>
                    <a:pt x="466" y="824"/>
                    <a:pt x="289" y="1160"/>
                    <a:pt x="131" y="1495"/>
                  </a:cubicBezTo>
                  <a:cubicBezTo>
                    <a:pt x="0" y="1756"/>
                    <a:pt x="67" y="1844"/>
                    <a:pt x="213" y="1844"/>
                  </a:cubicBezTo>
                  <a:cubicBezTo>
                    <a:pt x="441" y="1844"/>
                    <a:pt x="863" y="1628"/>
                    <a:pt x="1014" y="1530"/>
                  </a:cubicBezTo>
                  <a:cubicBezTo>
                    <a:pt x="1438" y="1248"/>
                    <a:pt x="1756" y="842"/>
                    <a:pt x="1932" y="383"/>
                  </a:cubicBezTo>
                  <a:cubicBezTo>
                    <a:pt x="1968" y="259"/>
                    <a:pt x="1985" y="101"/>
                    <a:pt x="1879" y="30"/>
                  </a:cubicBezTo>
                  <a:cubicBezTo>
                    <a:pt x="1848" y="9"/>
                    <a:pt x="1810" y="1"/>
                    <a:pt x="177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6"/>
          <p:cNvGrpSpPr/>
          <p:nvPr/>
        </p:nvGrpSpPr>
        <p:grpSpPr>
          <a:xfrm rot="-2700000">
            <a:off x="139247" y="61612"/>
            <a:ext cx="754905" cy="706568"/>
            <a:chOff x="8130432" y="4170244"/>
            <a:chExt cx="754912" cy="706574"/>
          </a:xfrm>
        </p:grpSpPr>
        <p:sp>
          <p:nvSpPr>
            <p:cNvPr id="691" name="Google Shape;691;p16"/>
            <p:cNvSpPr/>
            <p:nvPr/>
          </p:nvSpPr>
          <p:spPr>
            <a:xfrm rot="-1267219">
              <a:off x="8243980" y="4597690"/>
              <a:ext cx="631764" cy="171053"/>
            </a:xfrm>
            <a:custGeom>
              <a:avLst/>
              <a:gdLst/>
              <a:ahLst/>
              <a:cxnLst/>
              <a:rect l="l" t="t" r="r" b="b"/>
              <a:pathLst>
                <a:path w="13458" h="3644" extrusionOk="0">
                  <a:moveTo>
                    <a:pt x="7167" y="1"/>
                  </a:moveTo>
                  <a:cubicBezTo>
                    <a:pt x="6887" y="1"/>
                    <a:pt x="6610" y="7"/>
                    <a:pt x="6340" y="21"/>
                  </a:cubicBezTo>
                  <a:cubicBezTo>
                    <a:pt x="3196" y="179"/>
                    <a:pt x="1" y="2722"/>
                    <a:pt x="1" y="2722"/>
                  </a:cubicBezTo>
                  <a:cubicBezTo>
                    <a:pt x="1" y="2722"/>
                    <a:pt x="1449" y="3306"/>
                    <a:pt x="6358" y="3624"/>
                  </a:cubicBezTo>
                  <a:cubicBezTo>
                    <a:pt x="6577" y="3637"/>
                    <a:pt x="6790" y="3643"/>
                    <a:pt x="6998" y="3643"/>
                  </a:cubicBezTo>
                  <a:cubicBezTo>
                    <a:pt x="11458" y="3643"/>
                    <a:pt x="13458" y="709"/>
                    <a:pt x="13458" y="709"/>
                  </a:cubicBezTo>
                  <a:cubicBezTo>
                    <a:pt x="13458" y="709"/>
                    <a:pt x="10138" y="1"/>
                    <a:pt x="7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rot="-4085592">
              <a:off x="8011752" y="4409706"/>
              <a:ext cx="631783" cy="171055"/>
            </a:xfrm>
            <a:custGeom>
              <a:avLst/>
              <a:gdLst/>
              <a:ahLst/>
              <a:cxnLst/>
              <a:rect l="l" t="t" r="r" b="b"/>
              <a:pathLst>
                <a:path w="13458" h="3644" extrusionOk="0">
                  <a:moveTo>
                    <a:pt x="7167" y="1"/>
                  </a:moveTo>
                  <a:cubicBezTo>
                    <a:pt x="6887" y="1"/>
                    <a:pt x="6610" y="7"/>
                    <a:pt x="6340" y="21"/>
                  </a:cubicBezTo>
                  <a:cubicBezTo>
                    <a:pt x="3196" y="179"/>
                    <a:pt x="1" y="2722"/>
                    <a:pt x="1" y="2722"/>
                  </a:cubicBezTo>
                  <a:cubicBezTo>
                    <a:pt x="1" y="2722"/>
                    <a:pt x="1449" y="3306"/>
                    <a:pt x="6358" y="3624"/>
                  </a:cubicBezTo>
                  <a:cubicBezTo>
                    <a:pt x="6577" y="3637"/>
                    <a:pt x="6790" y="3643"/>
                    <a:pt x="6998" y="3643"/>
                  </a:cubicBezTo>
                  <a:cubicBezTo>
                    <a:pt x="11458" y="3643"/>
                    <a:pt x="13458" y="709"/>
                    <a:pt x="13458" y="709"/>
                  </a:cubicBezTo>
                  <a:cubicBezTo>
                    <a:pt x="13458" y="709"/>
                    <a:pt x="10138" y="1"/>
                    <a:pt x="7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16"/>
          <p:cNvGrpSpPr/>
          <p:nvPr/>
        </p:nvGrpSpPr>
        <p:grpSpPr>
          <a:xfrm rot="-4106019">
            <a:off x="8351621" y="4300571"/>
            <a:ext cx="537706" cy="739776"/>
            <a:chOff x="1521350" y="1648150"/>
            <a:chExt cx="241950" cy="332875"/>
          </a:xfrm>
        </p:grpSpPr>
        <p:sp>
          <p:nvSpPr>
            <p:cNvPr id="694" name="Google Shape;694;p16"/>
            <p:cNvSpPr/>
            <p:nvPr/>
          </p:nvSpPr>
          <p:spPr>
            <a:xfrm>
              <a:off x="1521350" y="1648150"/>
              <a:ext cx="128050" cy="332350"/>
            </a:xfrm>
            <a:custGeom>
              <a:avLst/>
              <a:gdLst/>
              <a:ahLst/>
              <a:cxnLst/>
              <a:rect l="l" t="t" r="r" b="b"/>
              <a:pathLst>
                <a:path w="5122" h="13294" extrusionOk="0">
                  <a:moveTo>
                    <a:pt x="4987" y="1"/>
                  </a:moveTo>
                  <a:cubicBezTo>
                    <a:pt x="4933" y="1"/>
                    <a:pt x="4891" y="28"/>
                    <a:pt x="4860" y="89"/>
                  </a:cubicBezTo>
                  <a:cubicBezTo>
                    <a:pt x="4839" y="149"/>
                    <a:pt x="1855" y="7065"/>
                    <a:pt x="21" y="13132"/>
                  </a:cubicBezTo>
                  <a:cubicBezTo>
                    <a:pt x="0" y="13213"/>
                    <a:pt x="41" y="13274"/>
                    <a:pt x="121" y="13294"/>
                  </a:cubicBezTo>
                  <a:lnTo>
                    <a:pt x="142" y="13294"/>
                  </a:lnTo>
                  <a:cubicBezTo>
                    <a:pt x="202" y="13294"/>
                    <a:pt x="263" y="13274"/>
                    <a:pt x="283" y="13213"/>
                  </a:cubicBezTo>
                  <a:cubicBezTo>
                    <a:pt x="2078" y="7145"/>
                    <a:pt x="5062" y="250"/>
                    <a:pt x="5102" y="189"/>
                  </a:cubicBezTo>
                  <a:cubicBezTo>
                    <a:pt x="5121" y="129"/>
                    <a:pt x="5102" y="49"/>
                    <a:pt x="5041" y="8"/>
                  </a:cubicBezTo>
                  <a:cubicBezTo>
                    <a:pt x="5022" y="3"/>
                    <a:pt x="5003" y="1"/>
                    <a:pt x="4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a:off x="1522350" y="1714125"/>
              <a:ext cx="237450" cy="266900"/>
            </a:xfrm>
            <a:custGeom>
              <a:avLst/>
              <a:gdLst/>
              <a:ahLst/>
              <a:cxnLst/>
              <a:rect l="l" t="t" r="r" b="b"/>
              <a:pathLst>
                <a:path w="9498" h="10676" extrusionOk="0">
                  <a:moveTo>
                    <a:pt x="9358" y="0"/>
                  </a:moveTo>
                  <a:cubicBezTo>
                    <a:pt x="9325" y="0"/>
                    <a:pt x="9295" y="11"/>
                    <a:pt x="9275" y="31"/>
                  </a:cubicBezTo>
                  <a:cubicBezTo>
                    <a:pt x="9215" y="90"/>
                    <a:pt x="3933" y="5453"/>
                    <a:pt x="41" y="10474"/>
                  </a:cubicBezTo>
                  <a:cubicBezTo>
                    <a:pt x="1" y="10534"/>
                    <a:pt x="22" y="10614"/>
                    <a:pt x="62" y="10655"/>
                  </a:cubicBezTo>
                  <a:cubicBezTo>
                    <a:pt x="81" y="10676"/>
                    <a:pt x="122" y="10676"/>
                    <a:pt x="143" y="10676"/>
                  </a:cubicBezTo>
                  <a:cubicBezTo>
                    <a:pt x="183" y="10676"/>
                    <a:pt x="223" y="10655"/>
                    <a:pt x="243" y="10635"/>
                  </a:cubicBezTo>
                  <a:cubicBezTo>
                    <a:pt x="4135" y="5635"/>
                    <a:pt x="9396" y="273"/>
                    <a:pt x="9457" y="211"/>
                  </a:cubicBezTo>
                  <a:cubicBezTo>
                    <a:pt x="9497" y="171"/>
                    <a:pt x="9497" y="90"/>
                    <a:pt x="9457" y="31"/>
                  </a:cubicBezTo>
                  <a:cubicBezTo>
                    <a:pt x="9426" y="11"/>
                    <a:pt x="9391" y="0"/>
                    <a:pt x="9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a:off x="1572750" y="1662500"/>
              <a:ext cx="97325" cy="91650"/>
            </a:xfrm>
            <a:custGeom>
              <a:avLst/>
              <a:gdLst/>
              <a:ahLst/>
              <a:cxnLst/>
              <a:rect l="l" t="t" r="r" b="b"/>
              <a:pathLst>
                <a:path w="3893" h="3666" extrusionOk="0">
                  <a:moveTo>
                    <a:pt x="1948" y="1"/>
                  </a:moveTo>
                  <a:cubicBezTo>
                    <a:pt x="1058" y="1"/>
                    <a:pt x="271" y="667"/>
                    <a:pt x="143" y="1572"/>
                  </a:cubicBezTo>
                  <a:cubicBezTo>
                    <a:pt x="1" y="2580"/>
                    <a:pt x="686" y="3507"/>
                    <a:pt x="1694" y="3647"/>
                  </a:cubicBezTo>
                  <a:cubicBezTo>
                    <a:pt x="1780" y="3659"/>
                    <a:pt x="1864" y="3665"/>
                    <a:pt x="1948" y="3665"/>
                  </a:cubicBezTo>
                  <a:cubicBezTo>
                    <a:pt x="2837" y="3665"/>
                    <a:pt x="3623" y="2998"/>
                    <a:pt x="3751" y="2096"/>
                  </a:cubicBezTo>
                  <a:cubicBezTo>
                    <a:pt x="3893" y="1088"/>
                    <a:pt x="3207" y="160"/>
                    <a:pt x="2199" y="18"/>
                  </a:cubicBezTo>
                  <a:cubicBezTo>
                    <a:pt x="2115" y="6"/>
                    <a:pt x="2031" y="1"/>
                    <a:pt x="1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a:off x="1662475" y="1716325"/>
              <a:ext cx="100825" cy="94275"/>
            </a:xfrm>
            <a:custGeom>
              <a:avLst/>
              <a:gdLst/>
              <a:ahLst/>
              <a:cxnLst/>
              <a:rect l="l" t="t" r="r" b="b"/>
              <a:pathLst>
                <a:path w="4033" h="3771" extrusionOk="0">
                  <a:moveTo>
                    <a:pt x="1992" y="1"/>
                  </a:moveTo>
                  <a:cubicBezTo>
                    <a:pt x="1076" y="1"/>
                    <a:pt x="270" y="684"/>
                    <a:pt x="142" y="1615"/>
                  </a:cubicBezTo>
                  <a:cubicBezTo>
                    <a:pt x="1" y="2664"/>
                    <a:pt x="707" y="3612"/>
                    <a:pt x="1755" y="3752"/>
                  </a:cubicBezTo>
                  <a:cubicBezTo>
                    <a:pt x="1844" y="3764"/>
                    <a:pt x="1931" y="3770"/>
                    <a:pt x="2018" y="3770"/>
                  </a:cubicBezTo>
                  <a:cubicBezTo>
                    <a:pt x="2940" y="3770"/>
                    <a:pt x="3745" y="3099"/>
                    <a:pt x="3892" y="2160"/>
                  </a:cubicBezTo>
                  <a:cubicBezTo>
                    <a:pt x="4033" y="1112"/>
                    <a:pt x="3307" y="164"/>
                    <a:pt x="2280" y="23"/>
                  </a:cubicBezTo>
                  <a:cubicBezTo>
                    <a:pt x="2183" y="8"/>
                    <a:pt x="2087" y="1"/>
                    <a:pt x="19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16"/>
          <p:cNvGrpSpPr/>
          <p:nvPr/>
        </p:nvGrpSpPr>
        <p:grpSpPr>
          <a:xfrm>
            <a:off x="8736166" y="104463"/>
            <a:ext cx="327124" cy="322325"/>
            <a:chOff x="3828575" y="1069325"/>
            <a:chExt cx="185750" cy="183025"/>
          </a:xfrm>
        </p:grpSpPr>
        <p:sp>
          <p:nvSpPr>
            <p:cNvPr id="699" name="Google Shape;699;p16"/>
            <p:cNvSpPr/>
            <p:nvPr/>
          </p:nvSpPr>
          <p:spPr>
            <a:xfrm>
              <a:off x="3828575" y="1069325"/>
              <a:ext cx="75950" cy="65800"/>
            </a:xfrm>
            <a:custGeom>
              <a:avLst/>
              <a:gdLst/>
              <a:ahLst/>
              <a:cxnLst/>
              <a:rect l="l" t="t" r="r" b="b"/>
              <a:pathLst>
                <a:path w="3038" h="2632" extrusionOk="0">
                  <a:moveTo>
                    <a:pt x="2222" y="0"/>
                  </a:moveTo>
                  <a:cubicBezTo>
                    <a:pt x="2106" y="0"/>
                    <a:pt x="1980" y="23"/>
                    <a:pt x="1852" y="74"/>
                  </a:cubicBezTo>
                  <a:cubicBezTo>
                    <a:pt x="1288" y="275"/>
                    <a:pt x="704" y="879"/>
                    <a:pt x="362" y="1343"/>
                  </a:cubicBezTo>
                  <a:cubicBezTo>
                    <a:pt x="161" y="1644"/>
                    <a:pt x="0" y="2047"/>
                    <a:pt x="201" y="2349"/>
                  </a:cubicBezTo>
                  <a:cubicBezTo>
                    <a:pt x="322" y="2551"/>
                    <a:pt x="564" y="2631"/>
                    <a:pt x="805" y="2631"/>
                  </a:cubicBezTo>
                  <a:cubicBezTo>
                    <a:pt x="1026" y="2631"/>
                    <a:pt x="1248" y="2530"/>
                    <a:pt x="1449" y="2409"/>
                  </a:cubicBezTo>
                  <a:cubicBezTo>
                    <a:pt x="2032" y="2087"/>
                    <a:pt x="2496" y="1563"/>
                    <a:pt x="2778" y="960"/>
                  </a:cubicBezTo>
                  <a:cubicBezTo>
                    <a:pt x="3038" y="408"/>
                    <a:pt x="2708" y="0"/>
                    <a:pt x="2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a:off x="3938750" y="1089675"/>
              <a:ext cx="75575" cy="66050"/>
            </a:xfrm>
            <a:custGeom>
              <a:avLst/>
              <a:gdLst/>
              <a:ahLst/>
              <a:cxnLst/>
              <a:rect l="l" t="t" r="r" b="b"/>
              <a:pathLst>
                <a:path w="3023" h="2642" extrusionOk="0">
                  <a:moveTo>
                    <a:pt x="2184" y="0"/>
                  </a:moveTo>
                  <a:cubicBezTo>
                    <a:pt x="2073" y="0"/>
                    <a:pt x="1954" y="21"/>
                    <a:pt x="1833" y="65"/>
                  </a:cubicBezTo>
                  <a:cubicBezTo>
                    <a:pt x="1289" y="287"/>
                    <a:pt x="685" y="891"/>
                    <a:pt x="363" y="1353"/>
                  </a:cubicBezTo>
                  <a:cubicBezTo>
                    <a:pt x="162" y="1656"/>
                    <a:pt x="1" y="2059"/>
                    <a:pt x="182" y="2360"/>
                  </a:cubicBezTo>
                  <a:cubicBezTo>
                    <a:pt x="303" y="2561"/>
                    <a:pt x="545" y="2642"/>
                    <a:pt x="786" y="2642"/>
                  </a:cubicBezTo>
                  <a:cubicBezTo>
                    <a:pt x="1028" y="2642"/>
                    <a:pt x="1248" y="2542"/>
                    <a:pt x="1450" y="2421"/>
                  </a:cubicBezTo>
                  <a:cubicBezTo>
                    <a:pt x="2013" y="2099"/>
                    <a:pt x="2496" y="1575"/>
                    <a:pt x="2759" y="972"/>
                  </a:cubicBezTo>
                  <a:cubicBezTo>
                    <a:pt x="3022" y="412"/>
                    <a:pt x="2680" y="0"/>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a:off x="3832075" y="1186300"/>
              <a:ext cx="76050" cy="66050"/>
            </a:xfrm>
            <a:custGeom>
              <a:avLst/>
              <a:gdLst/>
              <a:ahLst/>
              <a:cxnLst/>
              <a:rect l="l" t="t" r="r" b="b"/>
              <a:pathLst>
                <a:path w="3042" h="2642" extrusionOk="0">
                  <a:moveTo>
                    <a:pt x="2203" y="0"/>
                  </a:moveTo>
                  <a:cubicBezTo>
                    <a:pt x="2092" y="0"/>
                    <a:pt x="1974" y="21"/>
                    <a:pt x="1852" y="65"/>
                  </a:cubicBezTo>
                  <a:cubicBezTo>
                    <a:pt x="1288" y="287"/>
                    <a:pt x="706" y="870"/>
                    <a:pt x="363" y="1353"/>
                  </a:cubicBezTo>
                  <a:cubicBezTo>
                    <a:pt x="161" y="1656"/>
                    <a:pt x="0" y="2037"/>
                    <a:pt x="202" y="2340"/>
                  </a:cubicBezTo>
                  <a:cubicBezTo>
                    <a:pt x="322" y="2541"/>
                    <a:pt x="564" y="2641"/>
                    <a:pt x="805" y="2641"/>
                  </a:cubicBezTo>
                  <a:cubicBezTo>
                    <a:pt x="1028" y="2622"/>
                    <a:pt x="1248" y="2541"/>
                    <a:pt x="1450" y="2421"/>
                  </a:cubicBezTo>
                  <a:cubicBezTo>
                    <a:pt x="2034" y="2078"/>
                    <a:pt x="2496" y="1575"/>
                    <a:pt x="2778" y="971"/>
                  </a:cubicBezTo>
                  <a:cubicBezTo>
                    <a:pt x="3041" y="412"/>
                    <a:pt x="2700"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41900" y="2608826"/>
            <a:ext cx="3307800" cy="621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121100" y="1505326"/>
            <a:ext cx="1196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5041900" y="3265874"/>
            <a:ext cx="2324700" cy="5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 name="Google Shape;15;p3"/>
          <p:cNvGrpSpPr/>
          <p:nvPr/>
        </p:nvGrpSpPr>
        <p:grpSpPr>
          <a:xfrm rot="1916876">
            <a:off x="2929990" y="4045306"/>
            <a:ext cx="1219834" cy="1110497"/>
            <a:chOff x="5429222" y="1072895"/>
            <a:chExt cx="1442398" cy="1313030"/>
          </a:xfrm>
        </p:grpSpPr>
        <p:sp>
          <p:nvSpPr>
            <p:cNvPr id="16" name="Google Shape;16;p3"/>
            <p:cNvSpPr/>
            <p:nvPr/>
          </p:nvSpPr>
          <p:spPr>
            <a:xfrm rot="-7570806">
              <a:off x="5806649" y="1087334"/>
              <a:ext cx="687545" cy="1284152"/>
            </a:xfrm>
            <a:custGeom>
              <a:avLst/>
              <a:gdLst/>
              <a:ahLst/>
              <a:cxnLst/>
              <a:rect l="l" t="t" r="r" b="b"/>
              <a:pathLst>
                <a:path w="11409" h="21309" extrusionOk="0">
                  <a:moveTo>
                    <a:pt x="4642" y="0"/>
                  </a:moveTo>
                  <a:cubicBezTo>
                    <a:pt x="4590" y="0"/>
                    <a:pt x="4538" y="4"/>
                    <a:pt x="4486" y="11"/>
                  </a:cubicBezTo>
                  <a:cubicBezTo>
                    <a:pt x="3744" y="135"/>
                    <a:pt x="3320" y="912"/>
                    <a:pt x="3144" y="1635"/>
                  </a:cubicBezTo>
                  <a:cubicBezTo>
                    <a:pt x="3002" y="2289"/>
                    <a:pt x="2967" y="2961"/>
                    <a:pt x="3073" y="3613"/>
                  </a:cubicBezTo>
                  <a:cubicBezTo>
                    <a:pt x="3161" y="4126"/>
                    <a:pt x="3320" y="4638"/>
                    <a:pt x="3462" y="5132"/>
                  </a:cubicBezTo>
                  <a:cubicBezTo>
                    <a:pt x="3690" y="5857"/>
                    <a:pt x="4008" y="6457"/>
                    <a:pt x="4220" y="7181"/>
                  </a:cubicBezTo>
                  <a:cubicBezTo>
                    <a:pt x="3761" y="6528"/>
                    <a:pt x="3179" y="5980"/>
                    <a:pt x="2525" y="5521"/>
                  </a:cubicBezTo>
                  <a:cubicBezTo>
                    <a:pt x="2138" y="5251"/>
                    <a:pt x="1649" y="5020"/>
                    <a:pt x="1199" y="5020"/>
                  </a:cubicBezTo>
                  <a:cubicBezTo>
                    <a:pt x="972" y="5020"/>
                    <a:pt x="755" y="5079"/>
                    <a:pt x="565" y="5221"/>
                  </a:cubicBezTo>
                  <a:cubicBezTo>
                    <a:pt x="0" y="5645"/>
                    <a:pt x="53" y="6493"/>
                    <a:pt x="229" y="7181"/>
                  </a:cubicBezTo>
                  <a:cubicBezTo>
                    <a:pt x="848" y="9707"/>
                    <a:pt x="2225" y="12019"/>
                    <a:pt x="4133" y="13785"/>
                  </a:cubicBezTo>
                  <a:cubicBezTo>
                    <a:pt x="3956" y="13697"/>
                    <a:pt x="3748" y="13644"/>
                    <a:pt x="3545" y="13644"/>
                  </a:cubicBezTo>
                  <a:cubicBezTo>
                    <a:pt x="3342" y="13644"/>
                    <a:pt x="3143" y="13697"/>
                    <a:pt x="2984" y="13821"/>
                  </a:cubicBezTo>
                  <a:cubicBezTo>
                    <a:pt x="2685" y="14051"/>
                    <a:pt x="2596" y="14492"/>
                    <a:pt x="2685" y="14880"/>
                  </a:cubicBezTo>
                  <a:cubicBezTo>
                    <a:pt x="2791" y="15252"/>
                    <a:pt x="3019" y="15587"/>
                    <a:pt x="3250" y="15888"/>
                  </a:cubicBezTo>
                  <a:cubicBezTo>
                    <a:pt x="4733" y="17901"/>
                    <a:pt x="6464" y="19719"/>
                    <a:pt x="8406" y="21309"/>
                  </a:cubicBezTo>
                  <a:cubicBezTo>
                    <a:pt x="10119" y="18872"/>
                    <a:pt x="11197" y="16011"/>
                    <a:pt x="11355" y="13027"/>
                  </a:cubicBezTo>
                  <a:cubicBezTo>
                    <a:pt x="11409" y="12267"/>
                    <a:pt x="11373" y="11437"/>
                    <a:pt x="10896" y="10837"/>
                  </a:cubicBezTo>
                  <a:cubicBezTo>
                    <a:pt x="10773" y="10696"/>
                    <a:pt x="10613" y="10554"/>
                    <a:pt x="10420" y="10519"/>
                  </a:cubicBezTo>
                  <a:cubicBezTo>
                    <a:pt x="10377" y="10509"/>
                    <a:pt x="10334" y="10504"/>
                    <a:pt x="10291" y="10504"/>
                  </a:cubicBezTo>
                  <a:cubicBezTo>
                    <a:pt x="10035" y="10504"/>
                    <a:pt x="9789" y="10675"/>
                    <a:pt x="9607" y="10872"/>
                  </a:cubicBezTo>
                  <a:cubicBezTo>
                    <a:pt x="9395" y="11119"/>
                    <a:pt x="9219" y="11348"/>
                    <a:pt x="8972" y="11543"/>
                  </a:cubicBezTo>
                  <a:cubicBezTo>
                    <a:pt x="9589" y="9370"/>
                    <a:pt x="10225" y="7164"/>
                    <a:pt x="10137" y="4920"/>
                  </a:cubicBezTo>
                  <a:cubicBezTo>
                    <a:pt x="10119" y="4284"/>
                    <a:pt x="9925" y="3526"/>
                    <a:pt x="9325" y="3349"/>
                  </a:cubicBezTo>
                  <a:cubicBezTo>
                    <a:pt x="9242" y="3323"/>
                    <a:pt x="9158" y="3311"/>
                    <a:pt x="9074" y="3311"/>
                  </a:cubicBezTo>
                  <a:cubicBezTo>
                    <a:pt x="8762" y="3311"/>
                    <a:pt x="8449" y="3476"/>
                    <a:pt x="8211" y="3684"/>
                  </a:cubicBezTo>
                  <a:cubicBezTo>
                    <a:pt x="7540" y="4267"/>
                    <a:pt x="7170" y="5115"/>
                    <a:pt x="7064" y="5998"/>
                  </a:cubicBezTo>
                  <a:cubicBezTo>
                    <a:pt x="7081" y="4691"/>
                    <a:pt x="6852" y="3384"/>
                    <a:pt x="6499" y="2113"/>
                  </a:cubicBezTo>
                  <a:cubicBezTo>
                    <a:pt x="6375" y="1600"/>
                    <a:pt x="6198" y="1089"/>
                    <a:pt x="5880" y="665"/>
                  </a:cubicBezTo>
                  <a:cubicBezTo>
                    <a:pt x="5578" y="283"/>
                    <a:pt x="5118" y="0"/>
                    <a:pt x="4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7570806">
              <a:off x="6005102" y="1053087"/>
              <a:ext cx="246959" cy="1281802"/>
            </a:xfrm>
            <a:custGeom>
              <a:avLst/>
              <a:gdLst/>
              <a:ahLst/>
              <a:cxnLst/>
              <a:rect l="l" t="t" r="r" b="b"/>
              <a:pathLst>
                <a:path w="4098" h="21270" extrusionOk="0">
                  <a:moveTo>
                    <a:pt x="51" y="0"/>
                  </a:moveTo>
                  <a:cubicBezTo>
                    <a:pt x="46" y="0"/>
                    <a:pt x="41" y="2"/>
                    <a:pt x="36" y="7"/>
                  </a:cubicBezTo>
                  <a:cubicBezTo>
                    <a:pt x="18" y="7"/>
                    <a:pt x="1" y="26"/>
                    <a:pt x="18" y="43"/>
                  </a:cubicBezTo>
                  <a:cubicBezTo>
                    <a:pt x="53" y="219"/>
                    <a:pt x="3726" y="18126"/>
                    <a:pt x="4027" y="21235"/>
                  </a:cubicBezTo>
                  <a:cubicBezTo>
                    <a:pt x="4027" y="21253"/>
                    <a:pt x="4044" y="21270"/>
                    <a:pt x="4062" y="21270"/>
                  </a:cubicBezTo>
                  <a:cubicBezTo>
                    <a:pt x="4079" y="21253"/>
                    <a:pt x="4098" y="21235"/>
                    <a:pt x="4098" y="21218"/>
                  </a:cubicBezTo>
                  <a:cubicBezTo>
                    <a:pt x="3797" y="18110"/>
                    <a:pt x="124" y="202"/>
                    <a:pt x="88" y="26"/>
                  </a:cubicBezTo>
                  <a:cubicBezTo>
                    <a:pt x="76" y="13"/>
                    <a:pt x="63" y="0"/>
                    <a:pt x="5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7570806">
              <a:off x="5747968" y="1915066"/>
              <a:ext cx="218214" cy="190975"/>
            </a:xfrm>
            <a:custGeom>
              <a:avLst/>
              <a:gdLst/>
              <a:ahLst/>
              <a:cxnLst/>
              <a:rect l="l" t="t" r="r" b="b"/>
              <a:pathLst>
                <a:path w="3621" h="3169" extrusionOk="0">
                  <a:moveTo>
                    <a:pt x="3569" y="1"/>
                  </a:moveTo>
                  <a:cubicBezTo>
                    <a:pt x="3557" y="1"/>
                    <a:pt x="3544" y="13"/>
                    <a:pt x="3532" y="25"/>
                  </a:cubicBezTo>
                  <a:lnTo>
                    <a:pt x="2490" y="3063"/>
                  </a:lnTo>
                  <a:lnTo>
                    <a:pt x="53" y="661"/>
                  </a:lnTo>
                  <a:cubicBezTo>
                    <a:pt x="44" y="653"/>
                    <a:pt x="35" y="648"/>
                    <a:pt x="27" y="648"/>
                  </a:cubicBezTo>
                  <a:cubicBezTo>
                    <a:pt x="18" y="648"/>
                    <a:pt x="9" y="653"/>
                    <a:pt x="0" y="661"/>
                  </a:cubicBezTo>
                  <a:lnTo>
                    <a:pt x="0" y="715"/>
                  </a:lnTo>
                  <a:lnTo>
                    <a:pt x="2490" y="3152"/>
                  </a:lnTo>
                  <a:cubicBezTo>
                    <a:pt x="2490" y="3169"/>
                    <a:pt x="2508" y="3169"/>
                    <a:pt x="2508" y="3169"/>
                  </a:cubicBezTo>
                  <a:lnTo>
                    <a:pt x="2525" y="3169"/>
                  </a:lnTo>
                  <a:lnTo>
                    <a:pt x="2544" y="3152"/>
                  </a:lnTo>
                  <a:lnTo>
                    <a:pt x="3603" y="44"/>
                  </a:lnTo>
                  <a:cubicBezTo>
                    <a:pt x="3620" y="25"/>
                    <a:pt x="3603" y="8"/>
                    <a:pt x="3585" y="8"/>
                  </a:cubicBezTo>
                  <a:cubicBezTo>
                    <a:pt x="3580" y="3"/>
                    <a:pt x="3575" y="1"/>
                    <a:pt x="3569"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7570806">
              <a:off x="5797428" y="1521932"/>
              <a:ext cx="191638" cy="437934"/>
            </a:xfrm>
            <a:custGeom>
              <a:avLst/>
              <a:gdLst/>
              <a:ahLst/>
              <a:cxnLst/>
              <a:rect l="l" t="t" r="r" b="b"/>
              <a:pathLst>
                <a:path w="3180" h="7267" extrusionOk="0">
                  <a:moveTo>
                    <a:pt x="3147" y="1"/>
                  </a:moveTo>
                  <a:cubicBezTo>
                    <a:pt x="3134" y="1"/>
                    <a:pt x="3122" y="13"/>
                    <a:pt x="3109" y="26"/>
                  </a:cubicBezTo>
                  <a:lnTo>
                    <a:pt x="1" y="7213"/>
                  </a:lnTo>
                  <a:cubicBezTo>
                    <a:pt x="1" y="7232"/>
                    <a:pt x="1" y="7249"/>
                    <a:pt x="19" y="7267"/>
                  </a:cubicBezTo>
                  <a:lnTo>
                    <a:pt x="36" y="7267"/>
                  </a:lnTo>
                  <a:cubicBezTo>
                    <a:pt x="54" y="7267"/>
                    <a:pt x="54" y="7249"/>
                    <a:pt x="71" y="7232"/>
                  </a:cubicBezTo>
                  <a:lnTo>
                    <a:pt x="3180" y="62"/>
                  </a:lnTo>
                  <a:cubicBezTo>
                    <a:pt x="3180" y="43"/>
                    <a:pt x="3180" y="8"/>
                    <a:pt x="3163" y="8"/>
                  </a:cubicBezTo>
                  <a:cubicBezTo>
                    <a:pt x="3157" y="3"/>
                    <a:pt x="3152" y="1"/>
                    <a:pt x="314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7570806">
              <a:off x="5836249" y="1460101"/>
              <a:ext cx="206523" cy="435764"/>
            </a:xfrm>
            <a:custGeom>
              <a:avLst/>
              <a:gdLst/>
              <a:ahLst/>
              <a:cxnLst/>
              <a:rect l="l" t="t" r="r" b="b"/>
              <a:pathLst>
                <a:path w="3427" h="7231" extrusionOk="0">
                  <a:moveTo>
                    <a:pt x="3390" y="1"/>
                  </a:moveTo>
                  <a:cubicBezTo>
                    <a:pt x="3373" y="1"/>
                    <a:pt x="3356" y="14"/>
                    <a:pt x="3356" y="25"/>
                  </a:cubicBezTo>
                  <a:lnTo>
                    <a:pt x="0" y="7179"/>
                  </a:lnTo>
                  <a:cubicBezTo>
                    <a:pt x="0" y="7195"/>
                    <a:pt x="0" y="7231"/>
                    <a:pt x="17" y="7231"/>
                  </a:cubicBezTo>
                  <a:lnTo>
                    <a:pt x="36" y="7231"/>
                  </a:lnTo>
                  <a:cubicBezTo>
                    <a:pt x="53" y="7231"/>
                    <a:pt x="71" y="7231"/>
                    <a:pt x="71" y="7214"/>
                  </a:cubicBezTo>
                  <a:lnTo>
                    <a:pt x="3426" y="61"/>
                  </a:lnTo>
                  <a:cubicBezTo>
                    <a:pt x="3426" y="44"/>
                    <a:pt x="3426" y="9"/>
                    <a:pt x="3408" y="9"/>
                  </a:cubicBezTo>
                  <a:cubicBezTo>
                    <a:pt x="3403" y="3"/>
                    <a:pt x="3397" y="1"/>
                    <a:pt x="339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7570806">
              <a:off x="6027676" y="1604331"/>
              <a:ext cx="419373" cy="410574"/>
            </a:xfrm>
            <a:custGeom>
              <a:avLst/>
              <a:gdLst/>
              <a:ahLst/>
              <a:cxnLst/>
              <a:rect l="l" t="t" r="r" b="b"/>
              <a:pathLst>
                <a:path w="6959" h="6813" extrusionOk="0">
                  <a:moveTo>
                    <a:pt x="34" y="0"/>
                  </a:moveTo>
                  <a:cubicBezTo>
                    <a:pt x="23" y="0"/>
                    <a:pt x="10" y="4"/>
                    <a:pt x="1" y="13"/>
                  </a:cubicBezTo>
                  <a:lnTo>
                    <a:pt x="1" y="48"/>
                  </a:lnTo>
                  <a:lnTo>
                    <a:pt x="6907" y="6794"/>
                  </a:lnTo>
                  <a:cubicBezTo>
                    <a:pt x="6907" y="6813"/>
                    <a:pt x="6924" y="6813"/>
                    <a:pt x="6924" y="6813"/>
                  </a:cubicBezTo>
                  <a:cubicBezTo>
                    <a:pt x="6942" y="6813"/>
                    <a:pt x="6942" y="6813"/>
                    <a:pt x="6959" y="6794"/>
                  </a:cubicBezTo>
                  <a:lnTo>
                    <a:pt x="6959" y="6759"/>
                  </a:lnTo>
                  <a:lnTo>
                    <a:pt x="54" y="13"/>
                  </a:lnTo>
                  <a:cubicBezTo>
                    <a:pt x="54" y="4"/>
                    <a:pt x="46" y="0"/>
                    <a:pt x="3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7570806">
              <a:off x="6096409" y="1223970"/>
              <a:ext cx="191638" cy="406597"/>
            </a:xfrm>
            <a:custGeom>
              <a:avLst/>
              <a:gdLst/>
              <a:ahLst/>
              <a:cxnLst/>
              <a:rect l="l" t="t" r="r" b="b"/>
              <a:pathLst>
                <a:path w="3180" h="6747" extrusionOk="0">
                  <a:moveTo>
                    <a:pt x="3162" y="1"/>
                  </a:moveTo>
                  <a:cubicBezTo>
                    <a:pt x="3144" y="1"/>
                    <a:pt x="3109" y="1"/>
                    <a:pt x="3109" y="18"/>
                  </a:cubicBezTo>
                  <a:lnTo>
                    <a:pt x="19" y="6693"/>
                  </a:lnTo>
                  <a:cubicBezTo>
                    <a:pt x="0" y="6711"/>
                    <a:pt x="19" y="6728"/>
                    <a:pt x="36" y="6728"/>
                  </a:cubicBezTo>
                  <a:cubicBezTo>
                    <a:pt x="36" y="6747"/>
                    <a:pt x="54" y="6747"/>
                    <a:pt x="54" y="6747"/>
                  </a:cubicBezTo>
                  <a:cubicBezTo>
                    <a:pt x="71" y="6747"/>
                    <a:pt x="71" y="6728"/>
                    <a:pt x="89" y="6711"/>
                  </a:cubicBezTo>
                  <a:lnTo>
                    <a:pt x="3179" y="53"/>
                  </a:lnTo>
                  <a:cubicBezTo>
                    <a:pt x="3179" y="36"/>
                    <a:pt x="3179" y="18"/>
                    <a:pt x="316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7570806">
              <a:off x="6160463" y="1136588"/>
              <a:ext cx="202244" cy="416601"/>
            </a:xfrm>
            <a:custGeom>
              <a:avLst/>
              <a:gdLst/>
              <a:ahLst/>
              <a:cxnLst/>
              <a:rect l="l" t="t" r="r" b="b"/>
              <a:pathLst>
                <a:path w="3356" h="6913" extrusionOk="0">
                  <a:moveTo>
                    <a:pt x="3305" y="0"/>
                  </a:moveTo>
                  <a:cubicBezTo>
                    <a:pt x="3292" y="0"/>
                    <a:pt x="3280" y="13"/>
                    <a:pt x="3267" y="25"/>
                  </a:cubicBezTo>
                  <a:lnTo>
                    <a:pt x="18" y="6860"/>
                  </a:lnTo>
                  <a:cubicBezTo>
                    <a:pt x="1" y="6877"/>
                    <a:pt x="18" y="6895"/>
                    <a:pt x="36" y="6912"/>
                  </a:cubicBezTo>
                  <a:cubicBezTo>
                    <a:pt x="53" y="6912"/>
                    <a:pt x="71" y="6912"/>
                    <a:pt x="71" y="6895"/>
                  </a:cubicBezTo>
                  <a:lnTo>
                    <a:pt x="3338" y="43"/>
                  </a:lnTo>
                  <a:cubicBezTo>
                    <a:pt x="3356" y="25"/>
                    <a:pt x="3338" y="8"/>
                    <a:pt x="3321" y="8"/>
                  </a:cubicBezTo>
                  <a:cubicBezTo>
                    <a:pt x="3315" y="2"/>
                    <a:pt x="3310" y="0"/>
                    <a:pt x="330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7570806">
              <a:off x="6280613" y="1414401"/>
              <a:ext cx="312948" cy="260880"/>
            </a:xfrm>
            <a:custGeom>
              <a:avLst/>
              <a:gdLst/>
              <a:ahLst/>
              <a:cxnLst/>
              <a:rect l="l" t="t" r="r" b="b"/>
              <a:pathLst>
                <a:path w="5193" h="4329" extrusionOk="0">
                  <a:moveTo>
                    <a:pt x="54" y="1"/>
                  </a:moveTo>
                  <a:cubicBezTo>
                    <a:pt x="35" y="1"/>
                    <a:pt x="19" y="1"/>
                    <a:pt x="0" y="19"/>
                  </a:cubicBezTo>
                  <a:cubicBezTo>
                    <a:pt x="0" y="19"/>
                    <a:pt x="0" y="54"/>
                    <a:pt x="19" y="54"/>
                  </a:cubicBezTo>
                  <a:lnTo>
                    <a:pt x="5140" y="4310"/>
                  </a:lnTo>
                  <a:cubicBezTo>
                    <a:pt x="5140" y="4328"/>
                    <a:pt x="5157" y="4328"/>
                    <a:pt x="5157" y="4328"/>
                  </a:cubicBezTo>
                  <a:cubicBezTo>
                    <a:pt x="5175" y="4328"/>
                    <a:pt x="5175" y="4328"/>
                    <a:pt x="5192" y="4310"/>
                  </a:cubicBezTo>
                  <a:cubicBezTo>
                    <a:pt x="5192" y="4293"/>
                    <a:pt x="5192" y="4274"/>
                    <a:pt x="5175" y="4257"/>
                  </a:cubicBezTo>
                  <a:lnTo>
                    <a:pt x="54"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7570806">
              <a:off x="5989335" y="1768267"/>
              <a:ext cx="125649" cy="137400"/>
            </a:xfrm>
            <a:custGeom>
              <a:avLst/>
              <a:gdLst/>
              <a:ahLst/>
              <a:cxnLst/>
              <a:rect l="l" t="t" r="r" b="b"/>
              <a:pathLst>
                <a:path w="2085" h="2280" extrusionOk="0">
                  <a:moveTo>
                    <a:pt x="19" y="0"/>
                  </a:moveTo>
                  <a:cubicBezTo>
                    <a:pt x="1" y="19"/>
                    <a:pt x="1" y="36"/>
                    <a:pt x="19" y="54"/>
                  </a:cubicBezTo>
                  <a:lnTo>
                    <a:pt x="2014" y="2261"/>
                  </a:lnTo>
                  <a:cubicBezTo>
                    <a:pt x="2014" y="2279"/>
                    <a:pt x="2033" y="2279"/>
                    <a:pt x="2033" y="2279"/>
                  </a:cubicBezTo>
                  <a:cubicBezTo>
                    <a:pt x="2050" y="2279"/>
                    <a:pt x="2050" y="2279"/>
                    <a:pt x="2068" y="2261"/>
                  </a:cubicBezTo>
                  <a:cubicBezTo>
                    <a:pt x="2085" y="2261"/>
                    <a:pt x="2085" y="2225"/>
                    <a:pt x="2068" y="2208"/>
                  </a:cubicBezTo>
                  <a:lnTo>
                    <a:pt x="72"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a:off x="6393614" y="382332"/>
            <a:ext cx="3548347" cy="1512802"/>
            <a:chOff x="237650" y="676925"/>
            <a:chExt cx="1613325" cy="687825"/>
          </a:xfrm>
        </p:grpSpPr>
        <p:sp>
          <p:nvSpPr>
            <p:cNvPr id="27" name="Google Shape;27;p3"/>
            <p:cNvSpPr/>
            <p:nvPr/>
          </p:nvSpPr>
          <p:spPr>
            <a:xfrm>
              <a:off x="398400" y="704525"/>
              <a:ext cx="1452575" cy="381600"/>
            </a:xfrm>
            <a:custGeom>
              <a:avLst/>
              <a:gdLst/>
              <a:ahLst/>
              <a:cxnLst/>
              <a:rect l="l" t="t" r="r" b="b"/>
              <a:pathLst>
                <a:path w="58103" h="15264" extrusionOk="0">
                  <a:moveTo>
                    <a:pt x="57342" y="0"/>
                  </a:moveTo>
                  <a:cubicBezTo>
                    <a:pt x="57272" y="0"/>
                    <a:pt x="57201" y="0"/>
                    <a:pt x="57149" y="17"/>
                  </a:cubicBezTo>
                  <a:cubicBezTo>
                    <a:pt x="48176" y="2042"/>
                    <a:pt x="24483" y="7207"/>
                    <a:pt x="21312" y="7207"/>
                  </a:cubicBezTo>
                  <a:cubicBezTo>
                    <a:pt x="21275" y="7207"/>
                    <a:pt x="21241" y="7207"/>
                    <a:pt x="21210" y="7205"/>
                  </a:cubicBezTo>
                  <a:cubicBezTo>
                    <a:pt x="20627" y="7170"/>
                    <a:pt x="20062" y="7116"/>
                    <a:pt x="19532" y="7081"/>
                  </a:cubicBezTo>
                  <a:cubicBezTo>
                    <a:pt x="18783" y="7013"/>
                    <a:pt x="18062" y="6948"/>
                    <a:pt x="17305" y="6948"/>
                  </a:cubicBezTo>
                  <a:cubicBezTo>
                    <a:pt x="15509" y="6948"/>
                    <a:pt x="13501" y="7313"/>
                    <a:pt x="10385" y="8865"/>
                  </a:cubicBezTo>
                  <a:cubicBezTo>
                    <a:pt x="5280" y="11408"/>
                    <a:pt x="547" y="13862"/>
                    <a:pt x="495" y="13898"/>
                  </a:cubicBezTo>
                  <a:cubicBezTo>
                    <a:pt x="142" y="14074"/>
                    <a:pt x="0" y="14517"/>
                    <a:pt x="177" y="14870"/>
                  </a:cubicBezTo>
                  <a:cubicBezTo>
                    <a:pt x="314" y="15120"/>
                    <a:pt x="576" y="15264"/>
                    <a:pt x="842" y="15264"/>
                  </a:cubicBezTo>
                  <a:cubicBezTo>
                    <a:pt x="952" y="15264"/>
                    <a:pt x="1063" y="15239"/>
                    <a:pt x="1166" y="15188"/>
                  </a:cubicBezTo>
                  <a:cubicBezTo>
                    <a:pt x="1201" y="15152"/>
                    <a:pt x="5934" y="12697"/>
                    <a:pt x="11037" y="10154"/>
                  </a:cubicBezTo>
                  <a:cubicBezTo>
                    <a:pt x="13886" y="8742"/>
                    <a:pt x="15675" y="8399"/>
                    <a:pt x="17319" y="8399"/>
                  </a:cubicBezTo>
                  <a:cubicBezTo>
                    <a:pt x="18018" y="8399"/>
                    <a:pt x="18691" y="8461"/>
                    <a:pt x="19408" y="8529"/>
                  </a:cubicBezTo>
                  <a:cubicBezTo>
                    <a:pt x="19956" y="8564"/>
                    <a:pt x="20521" y="8618"/>
                    <a:pt x="21139" y="8653"/>
                  </a:cubicBezTo>
                  <a:cubicBezTo>
                    <a:pt x="21177" y="8655"/>
                    <a:pt x="21219" y="8656"/>
                    <a:pt x="21264" y="8656"/>
                  </a:cubicBezTo>
                  <a:cubicBezTo>
                    <a:pt x="25311" y="8656"/>
                    <a:pt x="56139" y="1727"/>
                    <a:pt x="57467" y="1430"/>
                  </a:cubicBezTo>
                  <a:cubicBezTo>
                    <a:pt x="57855" y="1342"/>
                    <a:pt x="58102" y="954"/>
                    <a:pt x="58013" y="565"/>
                  </a:cubicBezTo>
                  <a:cubicBezTo>
                    <a:pt x="57943" y="247"/>
                    <a:pt x="57660" y="17"/>
                    <a:pt x="57342"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18250" y="892825"/>
              <a:ext cx="172675" cy="223550"/>
            </a:xfrm>
            <a:custGeom>
              <a:avLst/>
              <a:gdLst/>
              <a:ahLst/>
              <a:cxnLst/>
              <a:rect l="l" t="t" r="r" b="b"/>
              <a:pathLst>
                <a:path w="6907" h="8942" extrusionOk="0">
                  <a:moveTo>
                    <a:pt x="6587" y="0"/>
                  </a:moveTo>
                  <a:cubicBezTo>
                    <a:pt x="6564" y="0"/>
                    <a:pt x="6541" y="3"/>
                    <a:pt x="6518" y="8"/>
                  </a:cubicBezTo>
                  <a:cubicBezTo>
                    <a:pt x="6040" y="133"/>
                    <a:pt x="5616" y="361"/>
                    <a:pt x="5228" y="644"/>
                  </a:cubicBezTo>
                  <a:cubicBezTo>
                    <a:pt x="4839" y="927"/>
                    <a:pt x="4486" y="1263"/>
                    <a:pt x="4168" y="1616"/>
                  </a:cubicBezTo>
                  <a:cubicBezTo>
                    <a:pt x="3532" y="2322"/>
                    <a:pt x="3021" y="3081"/>
                    <a:pt x="2544" y="3858"/>
                  </a:cubicBezTo>
                  <a:cubicBezTo>
                    <a:pt x="1573" y="5431"/>
                    <a:pt x="742" y="7055"/>
                    <a:pt x="19" y="8732"/>
                  </a:cubicBezTo>
                  <a:cubicBezTo>
                    <a:pt x="0" y="8803"/>
                    <a:pt x="19" y="8892"/>
                    <a:pt x="89" y="8927"/>
                  </a:cubicBezTo>
                  <a:cubicBezTo>
                    <a:pt x="108" y="8937"/>
                    <a:pt x="129" y="8941"/>
                    <a:pt x="149" y="8941"/>
                  </a:cubicBezTo>
                  <a:cubicBezTo>
                    <a:pt x="205" y="8941"/>
                    <a:pt x="262" y="8908"/>
                    <a:pt x="301" y="8857"/>
                  </a:cubicBezTo>
                  <a:cubicBezTo>
                    <a:pt x="1114" y="7249"/>
                    <a:pt x="2032" y="5678"/>
                    <a:pt x="3038" y="4176"/>
                  </a:cubicBezTo>
                  <a:cubicBezTo>
                    <a:pt x="3532" y="3434"/>
                    <a:pt x="4062" y="2711"/>
                    <a:pt x="4681" y="2075"/>
                  </a:cubicBezTo>
                  <a:cubicBezTo>
                    <a:pt x="5282" y="1439"/>
                    <a:pt x="5988" y="962"/>
                    <a:pt x="6730" y="538"/>
                  </a:cubicBezTo>
                  <a:cubicBezTo>
                    <a:pt x="6853" y="486"/>
                    <a:pt x="6906" y="344"/>
                    <a:pt x="6871" y="220"/>
                  </a:cubicBezTo>
                  <a:cubicBezTo>
                    <a:pt x="6841" y="85"/>
                    <a:pt x="6720" y="0"/>
                    <a:pt x="6587"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31500" y="1007800"/>
              <a:ext cx="78175" cy="189300"/>
            </a:xfrm>
            <a:custGeom>
              <a:avLst/>
              <a:gdLst/>
              <a:ahLst/>
              <a:cxnLst/>
              <a:rect l="l" t="t" r="r" b="b"/>
              <a:pathLst>
                <a:path w="3127" h="7572" extrusionOk="0">
                  <a:moveTo>
                    <a:pt x="2244" y="1"/>
                  </a:moveTo>
                  <a:cubicBezTo>
                    <a:pt x="2244" y="1"/>
                    <a:pt x="813" y="2527"/>
                    <a:pt x="353" y="4133"/>
                  </a:cubicBezTo>
                  <a:cubicBezTo>
                    <a:pt x="0" y="5353"/>
                    <a:pt x="337" y="6801"/>
                    <a:pt x="530" y="7453"/>
                  </a:cubicBezTo>
                  <a:cubicBezTo>
                    <a:pt x="550" y="7531"/>
                    <a:pt x="617" y="7572"/>
                    <a:pt x="686" y="7572"/>
                  </a:cubicBezTo>
                  <a:cubicBezTo>
                    <a:pt x="742" y="7572"/>
                    <a:pt x="799" y="7545"/>
                    <a:pt x="831" y="7489"/>
                  </a:cubicBezTo>
                  <a:cubicBezTo>
                    <a:pt x="1114" y="7048"/>
                    <a:pt x="1660" y="6094"/>
                    <a:pt x="2261" y="4557"/>
                  </a:cubicBezTo>
                  <a:cubicBezTo>
                    <a:pt x="3127" y="2315"/>
                    <a:pt x="2244" y="1"/>
                    <a:pt x="2244"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46975" y="1006925"/>
              <a:ext cx="41950" cy="190750"/>
            </a:xfrm>
            <a:custGeom>
              <a:avLst/>
              <a:gdLst/>
              <a:ahLst/>
              <a:cxnLst/>
              <a:rect l="l" t="t" r="r" b="b"/>
              <a:pathLst>
                <a:path w="1678" h="7630" extrusionOk="0">
                  <a:moveTo>
                    <a:pt x="1625" y="0"/>
                  </a:moveTo>
                  <a:cubicBezTo>
                    <a:pt x="1606" y="0"/>
                    <a:pt x="1589" y="19"/>
                    <a:pt x="1589" y="36"/>
                  </a:cubicBezTo>
                  <a:lnTo>
                    <a:pt x="17" y="7594"/>
                  </a:lnTo>
                  <a:cubicBezTo>
                    <a:pt x="0" y="7613"/>
                    <a:pt x="17" y="7630"/>
                    <a:pt x="35" y="7630"/>
                  </a:cubicBezTo>
                  <a:cubicBezTo>
                    <a:pt x="52" y="7630"/>
                    <a:pt x="71" y="7630"/>
                    <a:pt x="88" y="7594"/>
                  </a:cubicBezTo>
                  <a:lnTo>
                    <a:pt x="1660" y="54"/>
                  </a:lnTo>
                  <a:cubicBezTo>
                    <a:pt x="1677" y="36"/>
                    <a:pt x="1660" y="19"/>
                    <a:pt x="164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36375" y="1146450"/>
              <a:ext cx="35750" cy="16250"/>
            </a:xfrm>
            <a:custGeom>
              <a:avLst/>
              <a:gdLst/>
              <a:ahLst/>
              <a:cxnLst/>
              <a:rect l="l" t="t" r="r" b="b"/>
              <a:pathLst>
                <a:path w="1430" h="650" extrusionOk="0">
                  <a:moveTo>
                    <a:pt x="865" y="0"/>
                  </a:moveTo>
                  <a:lnTo>
                    <a:pt x="17" y="530"/>
                  </a:lnTo>
                  <a:cubicBezTo>
                    <a:pt x="0" y="548"/>
                    <a:pt x="0" y="565"/>
                    <a:pt x="0" y="584"/>
                  </a:cubicBezTo>
                  <a:cubicBezTo>
                    <a:pt x="17" y="601"/>
                    <a:pt x="36" y="601"/>
                    <a:pt x="53" y="601"/>
                  </a:cubicBezTo>
                  <a:lnTo>
                    <a:pt x="865" y="71"/>
                  </a:lnTo>
                  <a:lnTo>
                    <a:pt x="1359" y="636"/>
                  </a:lnTo>
                  <a:cubicBezTo>
                    <a:pt x="1369" y="645"/>
                    <a:pt x="1377" y="650"/>
                    <a:pt x="1386" y="650"/>
                  </a:cubicBezTo>
                  <a:cubicBezTo>
                    <a:pt x="1395" y="650"/>
                    <a:pt x="1404" y="645"/>
                    <a:pt x="1413" y="636"/>
                  </a:cubicBezTo>
                  <a:cubicBezTo>
                    <a:pt x="1430" y="619"/>
                    <a:pt x="1430" y="601"/>
                    <a:pt x="1413" y="584"/>
                  </a:cubicBezTo>
                  <a:lnTo>
                    <a:pt x="900"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36375" y="1105825"/>
              <a:ext cx="51650" cy="19350"/>
            </a:xfrm>
            <a:custGeom>
              <a:avLst/>
              <a:gdLst/>
              <a:ahLst/>
              <a:cxnLst/>
              <a:rect l="l" t="t" r="r" b="b"/>
              <a:pathLst>
                <a:path w="2066" h="774" extrusionOk="0">
                  <a:moveTo>
                    <a:pt x="1201" y="0"/>
                  </a:moveTo>
                  <a:lnTo>
                    <a:pt x="17" y="707"/>
                  </a:lnTo>
                  <a:cubicBezTo>
                    <a:pt x="0" y="707"/>
                    <a:pt x="0" y="742"/>
                    <a:pt x="0" y="760"/>
                  </a:cubicBezTo>
                  <a:cubicBezTo>
                    <a:pt x="9" y="769"/>
                    <a:pt x="18" y="773"/>
                    <a:pt x="26" y="773"/>
                  </a:cubicBezTo>
                  <a:cubicBezTo>
                    <a:pt x="35" y="773"/>
                    <a:pt x="44" y="769"/>
                    <a:pt x="53" y="760"/>
                  </a:cubicBezTo>
                  <a:lnTo>
                    <a:pt x="1201" y="89"/>
                  </a:lnTo>
                  <a:lnTo>
                    <a:pt x="2013" y="742"/>
                  </a:lnTo>
                  <a:cubicBezTo>
                    <a:pt x="2030" y="742"/>
                    <a:pt x="2049" y="742"/>
                    <a:pt x="2066" y="725"/>
                  </a:cubicBezTo>
                  <a:cubicBezTo>
                    <a:pt x="2066" y="707"/>
                    <a:pt x="2066" y="690"/>
                    <a:pt x="2049" y="671"/>
                  </a:cubicBezTo>
                  <a:lnTo>
                    <a:pt x="1236"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48275" y="1069625"/>
              <a:ext cx="49050" cy="21550"/>
            </a:xfrm>
            <a:custGeom>
              <a:avLst/>
              <a:gdLst/>
              <a:ahLst/>
              <a:cxnLst/>
              <a:rect l="l" t="t" r="r" b="b"/>
              <a:pathLst>
                <a:path w="1962" h="862" extrusionOk="0">
                  <a:moveTo>
                    <a:pt x="1060" y="0"/>
                  </a:moveTo>
                  <a:lnTo>
                    <a:pt x="19" y="601"/>
                  </a:lnTo>
                  <a:cubicBezTo>
                    <a:pt x="0" y="619"/>
                    <a:pt x="0" y="636"/>
                    <a:pt x="19" y="654"/>
                  </a:cubicBezTo>
                  <a:cubicBezTo>
                    <a:pt x="19" y="671"/>
                    <a:pt x="54" y="671"/>
                    <a:pt x="71" y="671"/>
                  </a:cubicBezTo>
                  <a:lnTo>
                    <a:pt x="1078" y="89"/>
                  </a:lnTo>
                  <a:lnTo>
                    <a:pt x="1891" y="848"/>
                  </a:lnTo>
                  <a:cubicBezTo>
                    <a:pt x="1899" y="857"/>
                    <a:pt x="1908" y="862"/>
                    <a:pt x="1917" y="862"/>
                  </a:cubicBezTo>
                  <a:cubicBezTo>
                    <a:pt x="1926" y="862"/>
                    <a:pt x="1934" y="857"/>
                    <a:pt x="1943" y="848"/>
                  </a:cubicBezTo>
                  <a:cubicBezTo>
                    <a:pt x="1961" y="831"/>
                    <a:pt x="1961" y="813"/>
                    <a:pt x="1943" y="796"/>
                  </a:cubicBezTo>
                  <a:lnTo>
                    <a:pt x="1095" y="19"/>
                  </a:lnTo>
                  <a:cubicBezTo>
                    <a:pt x="1095" y="0"/>
                    <a:pt x="1078" y="0"/>
                    <a:pt x="107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64175" y="1040475"/>
              <a:ext cx="34025" cy="18475"/>
            </a:xfrm>
            <a:custGeom>
              <a:avLst/>
              <a:gdLst/>
              <a:ahLst/>
              <a:cxnLst/>
              <a:rect l="l" t="t" r="r" b="b"/>
              <a:pathLst>
                <a:path w="1361" h="739" extrusionOk="0">
                  <a:moveTo>
                    <a:pt x="636" y="1"/>
                  </a:moveTo>
                  <a:lnTo>
                    <a:pt x="18" y="372"/>
                  </a:lnTo>
                  <a:cubicBezTo>
                    <a:pt x="0" y="389"/>
                    <a:pt x="0" y="408"/>
                    <a:pt x="18" y="424"/>
                  </a:cubicBezTo>
                  <a:cubicBezTo>
                    <a:pt x="18" y="443"/>
                    <a:pt x="54" y="443"/>
                    <a:pt x="71" y="443"/>
                  </a:cubicBezTo>
                  <a:lnTo>
                    <a:pt x="654" y="71"/>
                  </a:lnTo>
                  <a:lnTo>
                    <a:pt x="1307" y="725"/>
                  </a:lnTo>
                  <a:cubicBezTo>
                    <a:pt x="1316" y="734"/>
                    <a:pt x="1325" y="738"/>
                    <a:pt x="1334" y="738"/>
                  </a:cubicBezTo>
                  <a:cubicBezTo>
                    <a:pt x="1343" y="738"/>
                    <a:pt x="1351" y="734"/>
                    <a:pt x="1361" y="725"/>
                  </a:cubicBezTo>
                  <a:lnTo>
                    <a:pt x="1361" y="672"/>
                  </a:lnTo>
                  <a:lnTo>
                    <a:pt x="690"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21775" y="991500"/>
              <a:ext cx="160525" cy="111825"/>
            </a:xfrm>
            <a:custGeom>
              <a:avLst/>
              <a:gdLst/>
              <a:ahLst/>
              <a:cxnLst/>
              <a:rect l="l" t="t" r="r" b="b"/>
              <a:pathLst>
                <a:path w="6421" h="4473" extrusionOk="0">
                  <a:moveTo>
                    <a:pt x="6421" y="0"/>
                  </a:moveTo>
                  <a:cubicBezTo>
                    <a:pt x="6421" y="0"/>
                    <a:pt x="3648" y="848"/>
                    <a:pt x="2199" y="1695"/>
                  </a:cubicBezTo>
                  <a:cubicBezTo>
                    <a:pt x="1104" y="2331"/>
                    <a:pt x="363" y="3638"/>
                    <a:pt x="63" y="4220"/>
                  </a:cubicBezTo>
                  <a:cubicBezTo>
                    <a:pt x="0" y="4347"/>
                    <a:pt x="92" y="4473"/>
                    <a:pt x="213" y="4473"/>
                  </a:cubicBezTo>
                  <a:cubicBezTo>
                    <a:pt x="227" y="4473"/>
                    <a:pt x="242" y="4471"/>
                    <a:pt x="257" y="4467"/>
                  </a:cubicBezTo>
                  <a:cubicBezTo>
                    <a:pt x="751" y="4344"/>
                    <a:pt x="1794" y="4027"/>
                    <a:pt x="3294" y="3320"/>
                  </a:cubicBezTo>
                  <a:cubicBezTo>
                    <a:pt x="5467" y="2278"/>
                    <a:pt x="6421" y="0"/>
                    <a:pt x="6421"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22875" y="990600"/>
              <a:ext cx="160325" cy="111900"/>
            </a:xfrm>
            <a:custGeom>
              <a:avLst/>
              <a:gdLst/>
              <a:ahLst/>
              <a:cxnLst/>
              <a:rect l="l" t="t" r="r" b="b"/>
              <a:pathLst>
                <a:path w="6413" h="4476" extrusionOk="0">
                  <a:moveTo>
                    <a:pt x="6359" y="1"/>
                  </a:moveTo>
                  <a:lnTo>
                    <a:pt x="19" y="4416"/>
                  </a:lnTo>
                  <a:cubicBezTo>
                    <a:pt x="1" y="4416"/>
                    <a:pt x="1" y="4451"/>
                    <a:pt x="1" y="4451"/>
                  </a:cubicBezTo>
                  <a:cubicBezTo>
                    <a:pt x="14" y="4463"/>
                    <a:pt x="26" y="4476"/>
                    <a:pt x="39" y="4476"/>
                  </a:cubicBezTo>
                  <a:cubicBezTo>
                    <a:pt x="44" y="4476"/>
                    <a:pt x="49" y="4473"/>
                    <a:pt x="55" y="4468"/>
                  </a:cubicBezTo>
                  <a:lnTo>
                    <a:pt x="6394" y="71"/>
                  </a:lnTo>
                  <a:cubicBezTo>
                    <a:pt x="6412" y="53"/>
                    <a:pt x="6412" y="36"/>
                    <a:pt x="6394" y="18"/>
                  </a:cubicBezTo>
                  <a:cubicBezTo>
                    <a:pt x="6394" y="1"/>
                    <a:pt x="6394" y="1"/>
                    <a:pt x="637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39650" y="1066975"/>
              <a:ext cx="26525" cy="25625"/>
            </a:xfrm>
            <a:custGeom>
              <a:avLst/>
              <a:gdLst/>
              <a:ahLst/>
              <a:cxnLst/>
              <a:rect l="l" t="t" r="r" b="b"/>
              <a:pathLst>
                <a:path w="1061" h="1025" extrusionOk="0">
                  <a:moveTo>
                    <a:pt x="55" y="0"/>
                  </a:moveTo>
                  <a:cubicBezTo>
                    <a:pt x="36" y="0"/>
                    <a:pt x="19" y="0"/>
                    <a:pt x="1" y="19"/>
                  </a:cubicBezTo>
                  <a:cubicBezTo>
                    <a:pt x="1" y="54"/>
                    <a:pt x="19" y="71"/>
                    <a:pt x="36" y="71"/>
                  </a:cubicBezTo>
                  <a:lnTo>
                    <a:pt x="990" y="248"/>
                  </a:lnTo>
                  <a:lnTo>
                    <a:pt x="955" y="989"/>
                  </a:lnTo>
                  <a:cubicBezTo>
                    <a:pt x="955" y="1008"/>
                    <a:pt x="973" y="1025"/>
                    <a:pt x="990" y="1025"/>
                  </a:cubicBezTo>
                  <a:cubicBezTo>
                    <a:pt x="1008" y="1025"/>
                    <a:pt x="1025" y="1025"/>
                    <a:pt x="1025" y="989"/>
                  </a:cubicBezTo>
                  <a:lnTo>
                    <a:pt x="1061" y="231"/>
                  </a:lnTo>
                  <a:cubicBezTo>
                    <a:pt x="1061" y="212"/>
                    <a:pt x="1044" y="195"/>
                    <a:pt x="1025" y="195"/>
                  </a:cubicBezTo>
                  <a:lnTo>
                    <a:pt x="55"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64850" y="1040475"/>
              <a:ext cx="38425" cy="35550"/>
            </a:xfrm>
            <a:custGeom>
              <a:avLst/>
              <a:gdLst/>
              <a:ahLst/>
              <a:cxnLst/>
              <a:rect l="l" t="t" r="r" b="b"/>
              <a:pathLst>
                <a:path w="1537" h="1422" extrusionOk="0">
                  <a:moveTo>
                    <a:pt x="36" y="1"/>
                  </a:moveTo>
                  <a:cubicBezTo>
                    <a:pt x="17" y="1"/>
                    <a:pt x="0" y="19"/>
                    <a:pt x="0" y="36"/>
                  </a:cubicBezTo>
                  <a:cubicBezTo>
                    <a:pt x="0" y="54"/>
                    <a:pt x="17" y="71"/>
                    <a:pt x="36" y="71"/>
                  </a:cubicBezTo>
                  <a:lnTo>
                    <a:pt x="1342" y="372"/>
                  </a:lnTo>
                  <a:lnTo>
                    <a:pt x="1465" y="1397"/>
                  </a:lnTo>
                  <a:cubicBezTo>
                    <a:pt x="1465" y="1408"/>
                    <a:pt x="1474" y="1421"/>
                    <a:pt x="1486" y="1421"/>
                  </a:cubicBezTo>
                  <a:cubicBezTo>
                    <a:pt x="1491" y="1421"/>
                    <a:pt x="1496" y="1419"/>
                    <a:pt x="1501" y="1413"/>
                  </a:cubicBezTo>
                  <a:cubicBezTo>
                    <a:pt x="1536" y="1413"/>
                    <a:pt x="1536" y="1397"/>
                    <a:pt x="1536" y="1378"/>
                  </a:cubicBezTo>
                  <a:lnTo>
                    <a:pt x="1395" y="337"/>
                  </a:lnTo>
                  <a:cubicBezTo>
                    <a:pt x="1395" y="319"/>
                    <a:pt x="1395" y="302"/>
                    <a:pt x="1378" y="302"/>
                  </a:cubicBezTo>
                  <a:lnTo>
                    <a:pt x="53"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00175" y="1020625"/>
              <a:ext cx="32675" cy="37550"/>
            </a:xfrm>
            <a:custGeom>
              <a:avLst/>
              <a:gdLst/>
              <a:ahLst/>
              <a:cxnLst/>
              <a:rect l="l" t="t" r="r" b="b"/>
              <a:pathLst>
                <a:path w="1307" h="1502" extrusionOk="0">
                  <a:moveTo>
                    <a:pt x="35" y="1"/>
                  </a:moveTo>
                  <a:cubicBezTo>
                    <a:pt x="17" y="1"/>
                    <a:pt x="0" y="18"/>
                    <a:pt x="0" y="36"/>
                  </a:cubicBezTo>
                  <a:cubicBezTo>
                    <a:pt x="0" y="53"/>
                    <a:pt x="17" y="71"/>
                    <a:pt x="35" y="71"/>
                  </a:cubicBezTo>
                  <a:lnTo>
                    <a:pt x="1166" y="335"/>
                  </a:lnTo>
                  <a:lnTo>
                    <a:pt x="1236" y="1466"/>
                  </a:lnTo>
                  <a:cubicBezTo>
                    <a:pt x="1236" y="1484"/>
                    <a:pt x="1253" y="1501"/>
                    <a:pt x="1272" y="1501"/>
                  </a:cubicBezTo>
                  <a:cubicBezTo>
                    <a:pt x="1289" y="1501"/>
                    <a:pt x="1307" y="1484"/>
                    <a:pt x="1307" y="1466"/>
                  </a:cubicBezTo>
                  <a:lnTo>
                    <a:pt x="1236" y="319"/>
                  </a:lnTo>
                  <a:cubicBezTo>
                    <a:pt x="1236" y="300"/>
                    <a:pt x="1218" y="283"/>
                    <a:pt x="1201" y="283"/>
                  </a:cubicBezTo>
                  <a:lnTo>
                    <a:pt x="52"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35475" y="1006050"/>
              <a:ext cx="20350" cy="29625"/>
            </a:xfrm>
            <a:custGeom>
              <a:avLst/>
              <a:gdLst/>
              <a:ahLst/>
              <a:cxnLst/>
              <a:rect l="l" t="t" r="r" b="b"/>
              <a:pathLst>
                <a:path w="814" h="1185" extrusionOk="0">
                  <a:moveTo>
                    <a:pt x="53" y="0"/>
                  </a:moveTo>
                  <a:cubicBezTo>
                    <a:pt x="36" y="0"/>
                    <a:pt x="18" y="19"/>
                    <a:pt x="1" y="35"/>
                  </a:cubicBezTo>
                  <a:cubicBezTo>
                    <a:pt x="1" y="54"/>
                    <a:pt x="18" y="71"/>
                    <a:pt x="36" y="89"/>
                  </a:cubicBezTo>
                  <a:lnTo>
                    <a:pt x="707" y="212"/>
                  </a:lnTo>
                  <a:lnTo>
                    <a:pt x="743" y="1149"/>
                  </a:lnTo>
                  <a:cubicBezTo>
                    <a:pt x="743" y="1166"/>
                    <a:pt x="760" y="1184"/>
                    <a:pt x="778" y="1184"/>
                  </a:cubicBezTo>
                  <a:cubicBezTo>
                    <a:pt x="795" y="1184"/>
                    <a:pt x="813" y="1166"/>
                    <a:pt x="813" y="1149"/>
                  </a:cubicBezTo>
                  <a:lnTo>
                    <a:pt x="778" y="195"/>
                  </a:lnTo>
                  <a:cubicBezTo>
                    <a:pt x="778" y="177"/>
                    <a:pt x="778" y="160"/>
                    <a:pt x="760" y="160"/>
                  </a:cubicBezTo>
                  <a:lnTo>
                    <a:pt x="53" y="19"/>
                  </a:lnTo>
                  <a:lnTo>
                    <a:pt x="53"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58650" y="954050"/>
              <a:ext cx="104225" cy="112525"/>
            </a:xfrm>
            <a:custGeom>
              <a:avLst/>
              <a:gdLst/>
              <a:ahLst/>
              <a:cxnLst/>
              <a:rect l="l" t="t" r="r" b="b"/>
              <a:pathLst>
                <a:path w="4169" h="4501" extrusionOk="0">
                  <a:moveTo>
                    <a:pt x="3877" y="0"/>
                  </a:moveTo>
                  <a:cubicBezTo>
                    <a:pt x="3826" y="0"/>
                    <a:pt x="3774" y="16"/>
                    <a:pt x="3727" y="50"/>
                  </a:cubicBezTo>
                  <a:cubicBezTo>
                    <a:pt x="3303" y="333"/>
                    <a:pt x="2915" y="615"/>
                    <a:pt x="2543" y="950"/>
                  </a:cubicBezTo>
                  <a:cubicBezTo>
                    <a:pt x="2190" y="1268"/>
                    <a:pt x="1837" y="1604"/>
                    <a:pt x="1519" y="1974"/>
                  </a:cubicBezTo>
                  <a:cubicBezTo>
                    <a:pt x="1201" y="2327"/>
                    <a:pt x="919" y="2734"/>
                    <a:pt x="654" y="3140"/>
                  </a:cubicBezTo>
                  <a:cubicBezTo>
                    <a:pt x="389" y="3547"/>
                    <a:pt x="195" y="3987"/>
                    <a:pt x="19" y="4430"/>
                  </a:cubicBezTo>
                  <a:cubicBezTo>
                    <a:pt x="0" y="4447"/>
                    <a:pt x="19" y="4482"/>
                    <a:pt x="36" y="4500"/>
                  </a:cubicBezTo>
                  <a:cubicBezTo>
                    <a:pt x="54" y="4500"/>
                    <a:pt x="89" y="4500"/>
                    <a:pt x="106" y="4465"/>
                  </a:cubicBezTo>
                  <a:cubicBezTo>
                    <a:pt x="318" y="4041"/>
                    <a:pt x="548" y="3634"/>
                    <a:pt x="831" y="3246"/>
                  </a:cubicBezTo>
                  <a:cubicBezTo>
                    <a:pt x="1114" y="2876"/>
                    <a:pt x="1413" y="2522"/>
                    <a:pt x="1749" y="2186"/>
                  </a:cubicBezTo>
                  <a:cubicBezTo>
                    <a:pt x="2084" y="1868"/>
                    <a:pt x="2456" y="1550"/>
                    <a:pt x="2826" y="1268"/>
                  </a:cubicBezTo>
                  <a:cubicBezTo>
                    <a:pt x="3197" y="1004"/>
                    <a:pt x="3603" y="738"/>
                    <a:pt x="3991" y="526"/>
                  </a:cubicBezTo>
                  <a:lnTo>
                    <a:pt x="3991" y="509"/>
                  </a:lnTo>
                  <a:lnTo>
                    <a:pt x="4010" y="509"/>
                  </a:lnTo>
                  <a:cubicBezTo>
                    <a:pt x="4133" y="420"/>
                    <a:pt x="4168" y="262"/>
                    <a:pt x="4097" y="121"/>
                  </a:cubicBezTo>
                  <a:cubicBezTo>
                    <a:pt x="4043" y="43"/>
                    <a:pt x="3961" y="0"/>
                    <a:pt x="3877"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397050" y="1039175"/>
              <a:ext cx="186800" cy="325150"/>
            </a:xfrm>
            <a:custGeom>
              <a:avLst/>
              <a:gdLst/>
              <a:ahLst/>
              <a:cxnLst/>
              <a:rect l="l" t="t" r="r" b="b"/>
              <a:pathLst>
                <a:path w="7472" h="13006" extrusionOk="0">
                  <a:moveTo>
                    <a:pt x="7083" y="0"/>
                  </a:moveTo>
                  <a:cubicBezTo>
                    <a:pt x="7083" y="0"/>
                    <a:pt x="3144" y="3832"/>
                    <a:pt x="1432" y="6516"/>
                  </a:cubicBezTo>
                  <a:cubicBezTo>
                    <a:pt x="142" y="8548"/>
                    <a:pt x="1" y="11409"/>
                    <a:pt x="19" y="12680"/>
                  </a:cubicBezTo>
                  <a:cubicBezTo>
                    <a:pt x="19" y="12877"/>
                    <a:pt x="173" y="13005"/>
                    <a:pt x="339" y="13005"/>
                  </a:cubicBezTo>
                  <a:cubicBezTo>
                    <a:pt x="411" y="13005"/>
                    <a:pt x="485" y="12981"/>
                    <a:pt x="549" y="12928"/>
                  </a:cubicBezTo>
                  <a:cubicBezTo>
                    <a:pt x="1291" y="12257"/>
                    <a:pt x="2791" y="10825"/>
                    <a:pt x="4698" y="8301"/>
                  </a:cubicBezTo>
                  <a:cubicBezTo>
                    <a:pt x="7472" y="4680"/>
                    <a:pt x="7083" y="0"/>
                    <a:pt x="7083"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00150" y="1037400"/>
              <a:ext cx="176175" cy="327350"/>
            </a:xfrm>
            <a:custGeom>
              <a:avLst/>
              <a:gdLst/>
              <a:ahLst/>
              <a:cxnLst/>
              <a:rect l="l" t="t" r="r" b="b"/>
              <a:pathLst>
                <a:path w="7047" h="13094" extrusionOk="0">
                  <a:moveTo>
                    <a:pt x="6976" y="1"/>
                  </a:moveTo>
                  <a:cubicBezTo>
                    <a:pt x="6941" y="1"/>
                    <a:pt x="6924" y="18"/>
                    <a:pt x="6905" y="36"/>
                  </a:cubicBezTo>
                  <a:lnTo>
                    <a:pt x="18" y="12999"/>
                  </a:lnTo>
                  <a:cubicBezTo>
                    <a:pt x="1" y="13034"/>
                    <a:pt x="18" y="13069"/>
                    <a:pt x="36" y="13086"/>
                  </a:cubicBezTo>
                  <a:cubicBezTo>
                    <a:pt x="47" y="13092"/>
                    <a:pt x="59" y="13094"/>
                    <a:pt x="71" y="13094"/>
                  </a:cubicBezTo>
                  <a:cubicBezTo>
                    <a:pt x="100" y="13094"/>
                    <a:pt x="129" y="13081"/>
                    <a:pt x="142" y="13069"/>
                  </a:cubicBezTo>
                  <a:lnTo>
                    <a:pt x="7030" y="107"/>
                  </a:lnTo>
                  <a:cubicBezTo>
                    <a:pt x="7047" y="71"/>
                    <a:pt x="7030" y="18"/>
                    <a:pt x="699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99700" y="1276250"/>
              <a:ext cx="64950" cy="36850"/>
            </a:xfrm>
            <a:custGeom>
              <a:avLst/>
              <a:gdLst/>
              <a:ahLst/>
              <a:cxnLst/>
              <a:rect l="l" t="t" r="r" b="b"/>
              <a:pathLst>
                <a:path w="2598" h="1474" extrusionOk="0">
                  <a:moveTo>
                    <a:pt x="1873" y="0"/>
                  </a:moveTo>
                  <a:lnTo>
                    <a:pt x="54" y="530"/>
                  </a:lnTo>
                  <a:cubicBezTo>
                    <a:pt x="19" y="548"/>
                    <a:pt x="1" y="584"/>
                    <a:pt x="1" y="619"/>
                  </a:cubicBezTo>
                  <a:cubicBezTo>
                    <a:pt x="19" y="654"/>
                    <a:pt x="54" y="671"/>
                    <a:pt x="90" y="671"/>
                  </a:cubicBezTo>
                  <a:lnTo>
                    <a:pt x="1856" y="141"/>
                  </a:lnTo>
                  <a:lnTo>
                    <a:pt x="2456" y="1431"/>
                  </a:lnTo>
                  <a:cubicBezTo>
                    <a:pt x="2469" y="1457"/>
                    <a:pt x="2491" y="1473"/>
                    <a:pt x="2516" y="1473"/>
                  </a:cubicBezTo>
                  <a:cubicBezTo>
                    <a:pt x="2525" y="1473"/>
                    <a:pt x="2534" y="1471"/>
                    <a:pt x="2544" y="1467"/>
                  </a:cubicBezTo>
                  <a:cubicBezTo>
                    <a:pt x="2579" y="1448"/>
                    <a:pt x="2597" y="1396"/>
                    <a:pt x="2579" y="1361"/>
                  </a:cubicBezTo>
                  <a:lnTo>
                    <a:pt x="1962" y="35"/>
                  </a:lnTo>
                  <a:cubicBezTo>
                    <a:pt x="1943" y="19"/>
                    <a:pt x="1926" y="0"/>
                    <a:pt x="189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18700" y="1206475"/>
              <a:ext cx="95400" cy="45125"/>
            </a:xfrm>
            <a:custGeom>
              <a:avLst/>
              <a:gdLst/>
              <a:ahLst/>
              <a:cxnLst/>
              <a:rect l="l" t="t" r="r" b="b"/>
              <a:pathLst>
                <a:path w="3816" h="1805" extrusionOk="0">
                  <a:moveTo>
                    <a:pt x="2579" y="1"/>
                  </a:moveTo>
                  <a:lnTo>
                    <a:pt x="71" y="672"/>
                  </a:lnTo>
                  <a:cubicBezTo>
                    <a:pt x="36" y="672"/>
                    <a:pt x="1" y="707"/>
                    <a:pt x="18" y="743"/>
                  </a:cubicBezTo>
                  <a:cubicBezTo>
                    <a:pt x="18" y="772"/>
                    <a:pt x="54" y="801"/>
                    <a:pt x="86" y="801"/>
                  </a:cubicBezTo>
                  <a:cubicBezTo>
                    <a:pt x="94" y="801"/>
                    <a:pt x="100" y="799"/>
                    <a:pt x="107" y="796"/>
                  </a:cubicBezTo>
                  <a:lnTo>
                    <a:pt x="2561" y="161"/>
                  </a:lnTo>
                  <a:lnTo>
                    <a:pt x="3691" y="1767"/>
                  </a:lnTo>
                  <a:cubicBezTo>
                    <a:pt x="3702" y="1789"/>
                    <a:pt x="3720" y="1804"/>
                    <a:pt x="3741" y="1804"/>
                  </a:cubicBezTo>
                  <a:cubicBezTo>
                    <a:pt x="3753" y="1804"/>
                    <a:pt x="3767" y="1799"/>
                    <a:pt x="3780" y="1785"/>
                  </a:cubicBezTo>
                  <a:cubicBezTo>
                    <a:pt x="3815" y="1767"/>
                    <a:pt x="3815" y="1732"/>
                    <a:pt x="3797" y="1696"/>
                  </a:cubicBezTo>
                  <a:lnTo>
                    <a:pt x="2650" y="36"/>
                  </a:lnTo>
                  <a:cubicBezTo>
                    <a:pt x="2631" y="19"/>
                    <a:pt x="2614" y="1"/>
                    <a:pt x="259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61525" y="1145125"/>
              <a:ext cx="86550" cy="50525"/>
            </a:xfrm>
            <a:custGeom>
              <a:avLst/>
              <a:gdLst/>
              <a:ahLst/>
              <a:cxnLst/>
              <a:rect l="l" t="t" r="r" b="b"/>
              <a:pathLst>
                <a:path w="3462" h="2021" extrusionOk="0">
                  <a:moveTo>
                    <a:pt x="2244" y="1"/>
                  </a:moveTo>
                  <a:lnTo>
                    <a:pt x="54" y="548"/>
                  </a:lnTo>
                  <a:cubicBezTo>
                    <a:pt x="18" y="548"/>
                    <a:pt x="0" y="583"/>
                    <a:pt x="0" y="637"/>
                  </a:cubicBezTo>
                  <a:cubicBezTo>
                    <a:pt x="14" y="662"/>
                    <a:pt x="36" y="679"/>
                    <a:pt x="61" y="679"/>
                  </a:cubicBezTo>
                  <a:cubicBezTo>
                    <a:pt x="70" y="679"/>
                    <a:pt x="80" y="676"/>
                    <a:pt x="89" y="672"/>
                  </a:cubicBezTo>
                  <a:lnTo>
                    <a:pt x="2225" y="159"/>
                  </a:lnTo>
                  <a:lnTo>
                    <a:pt x="3339" y="1979"/>
                  </a:lnTo>
                  <a:cubicBezTo>
                    <a:pt x="3351" y="2005"/>
                    <a:pt x="3373" y="2021"/>
                    <a:pt x="3398" y="2021"/>
                  </a:cubicBezTo>
                  <a:cubicBezTo>
                    <a:pt x="3407" y="2021"/>
                    <a:pt x="3417" y="2019"/>
                    <a:pt x="3426" y="2014"/>
                  </a:cubicBezTo>
                  <a:cubicBezTo>
                    <a:pt x="3461" y="1979"/>
                    <a:pt x="3461" y="1943"/>
                    <a:pt x="3444" y="1908"/>
                  </a:cubicBezTo>
                  <a:lnTo>
                    <a:pt x="2331" y="36"/>
                  </a:lnTo>
                  <a:cubicBezTo>
                    <a:pt x="2314" y="18"/>
                    <a:pt x="2296" y="1"/>
                    <a:pt x="2279"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08775" y="1094350"/>
              <a:ext cx="58725" cy="43125"/>
            </a:xfrm>
            <a:custGeom>
              <a:avLst/>
              <a:gdLst/>
              <a:ahLst/>
              <a:cxnLst/>
              <a:rect l="l" t="t" r="r" b="b"/>
              <a:pathLst>
                <a:path w="2349" h="1725" extrusionOk="0">
                  <a:moveTo>
                    <a:pt x="1378" y="0"/>
                  </a:moveTo>
                  <a:lnTo>
                    <a:pt x="53" y="372"/>
                  </a:lnTo>
                  <a:cubicBezTo>
                    <a:pt x="17" y="372"/>
                    <a:pt x="0" y="424"/>
                    <a:pt x="17" y="459"/>
                  </a:cubicBezTo>
                  <a:cubicBezTo>
                    <a:pt x="17" y="485"/>
                    <a:pt x="36" y="502"/>
                    <a:pt x="60" y="502"/>
                  </a:cubicBezTo>
                  <a:cubicBezTo>
                    <a:pt x="69" y="502"/>
                    <a:pt x="78" y="500"/>
                    <a:pt x="88" y="495"/>
                  </a:cubicBezTo>
                  <a:lnTo>
                    <a:pt x="1360" y="141"/>
                  </a:lnTo>
                  <a:lnTo>
                    <a:pt x="2207" y="1696"/>
                  </a:lnTo>
                  <a:cubicBezTo>
                    <a:pt x="2218" y="1716"/>
                    <a:pt x="2235" y="1725"/>
                    <a:pt x="2254" y="1725"/>
                  </a:cubicBezTo>
                  <a:cubicBezTo>
                    <a:pt x="2267" y="1725"/>
                    <a:pt x="2282" y="1721"/>
                    <a:pt x="2296" y="1714"/>
                  </a:cubicBezTo>
                  <a:cubicBezTo>
                    <a:pt x="2332" y="1696"/>
                    <a:pt x="2348" y="1660"/>
                    <a:pt x="2332" y="1625"/>
                  </a:cubicBezTo>
                  <a:lnTo>
                    <a:pt x="1449" y="36"/>
                  </a:lnTo>
                  <a:cubicBezTo>
                    <a:pt x="1449" y="19"/>
                    <a:pt x="1430" y="0"/>
                    <a:pt x="139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39900" y="887300"/>
              <a:ext cx="329375" cy="33600"/>
            </a:xfrm>
            <a:custGeom>
              <a:avLst/>
              <a:gdLst/>
              <a:ahLst/>
              <a:cxnLst/>
              <a:rect l="l" t="t" r="r" b="b"/>
              <a:pathLst>
                <a:path w="13175" h="1344" extrusionOk="0">
                  <a:moveTo>
                    <a:pt x="12998" y="0"/>
                  </a:moveTo>
                  <a:cubicBezTo>
                    <a:pt x="11920" y="142"/>
                    <a:pt x="10896" y="424"/>
                    <a:pt x="9836" y="565"/>
                  </a:cubicBezTo>
                  <a:cubicBezTo>
                    <a:pt x="8777" y="724"/>
                    <a:pt x="7700" y="813"/>
                    <a:pt x="6622" y="830"/>
                  </a:cubicBezTo>
                  <a:cubicBezTo>
                    <a:pt x="6164" y="849"/>
                    <a:pt x="5705" y="857"/>
                    <a:pt x="5244" y="857"/>
                  </a:cubicBezTo>
                  <a:cubicBezTo>
                    <a:pt x="3555" y="857"/>
                    <a:pt x="1851" y="743"/>
                    <a:pt x="159" y="618"/>
                  </a:cubicBezTo>
                  <a:cubicBezTo>
                    <a:pt x="150" y="616"/>
                    <a:pt x="141" y="615"/>
                    <a:pt x="132" y="615"/>
                  </a:cubicBezTo>
                  <a:cubicBezTo>
                    <a:pt x="71" y="615"/>
                    <a:pt x="17" y="664"/>
                    <a:pt x="17" y="742"/>
                  </a:cubicBezTo>
                  <a:cubicBezTo>
                    <a:pt x="0" y="813"/>
                    <a:pt x="53" y="883"/>
                    <a:pt x="142" y="900"/>
                  </a:cubicBezTo>
                  <a:cubicBezTo>
                    <a:pt x="2183" y="1170"/>
                    <a:pt x="4259" y="1344"/>
                    <a:pt x="6350" y="1344"/>
                  </a:cubicBezTo>
                  <a:cubicBezTo>
                    <a:pt x="6447" y="1344"/>
                    <a:pt x="6544" y="1343"/>
                    <a:pt x="6641" y="1342"/>
                  </a:cubicBezTo>
                  <a:cubicBezTo>
                    <a:pt x="7736" y="1307"/>
                    <a:pt x="8830" y="1237"/>
                    <a:pt x="9907" y="1095"/>
                  </a:cubicBezTo>
                  <a:cubicBezTo>
                    <a:pt x="10985" y="936"/>
                    <a:pt x="12080" y="777"/>
                    <a:pt x="13086" y="283"/>
                  </a:cubicBezTo>
                  <a:cubicBezTo>
                    <a:pt x="13140" y="248"/>
                    <a:pt x="13175" y="194"/>
                    <a:pt x="13175" y="123"/>
                  </a:cubicBezTo>
                  <a:cubicBezTo>
                    <a:pt x="13157" y="53"/>
                    <a:pt x="13086" y="0"/>
                    <a:pt x="12998"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7650" y="853575"/>
              <a:ext cx="358575" cy="97675"/>
            </a:xfrm>
            <a:custGeom>
              <a:avLst/>
              <a:gdLst/>
              <a:ahLst/>
              <a:cxnLst/>
              <a:rect l="l" t="t" r="r" b="b"/>
              <a:pathLst>
                <a:path w="14343" h="3907" extrusionOk="0">
                  <a:moveTo>
                    <a:pt x="5367" y="0"/>
                  </a:moveTo>
                  <a:cubicBezTo>
                    <a:pt x="3307" y="0"/>
                    <a:pt x="1235" y="852"/>
                    <a:pt x="249" y="1314"/>
                  </a:cubicBezTo>
                  <a:cubicBezTo>
                    <a:pt x="1" y="1420"/>
                    <a:pt x="19" y="1773"/>
                    <a:pt x="249" y="1879"/>
                  </a:cubicBezTo>
                  <a:cubicBezTo>
                    <a:pt x="1132" y="2268"/>
                    <a:pt x="3021" y="2991"/>
                    <a:pt x="6023" y="3662"/>
                  </a:cubicBezTo>
                  <a:cubicBezTo>
                    <a:pt x="6797" y="3835"/>
                    <a:pt x="7559" y="3906"/>
                    <a:pt x="8289" y="3906"/>
                  </a:cubicBezTo>
                  <a:cubicBezTo>
                    <a:pt x="11657" y="3906"/>
                    <a:pt x="14342" y="2391"/>
                    <a:pt x="14342" y="2391"/>
                  </a:cubicBezTo>
                  <a:cubicBezTo>
                    <a:pt x="14342" y="2391"/>
                    <a:pt x="9344" y="466"/>
                    <a:pt x="6271" y="59"/>
                  </a:cubicBezTo>
                  <a:cubicBezTo>
                    <a:pt x="5972" y="19"/>
                    <a:pt x="5670" y="0"/>
                    <a:pt x="5367"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38125" y="891700"/>
              <a:ext cx="359850" cy="23425"/>
            </a:xfrm>
            <a:custGeom>
              <a:avLst/>
              <a:gdLst/>
              <a:ahLst/>
              <a:cxnLst/>
              <a:rect l="l" t="t" r="r" b="b"/>
              <a:pathLst>
                <a:path w="14394" h="937" extrusionOk="0">
                  <a:moveTo>
                    <a:pt x="71" y="1"/>
                  </a:moveTo>
                  <a:cubicBezTo>
                    <a:pt x="35" y="1"/>
                    <a:pt x="0" y="18"/>
                    <a:pt x="0" y="53"/>
                  </a:cubicBezTo>
                  <a:cubicBezTo>
                    <a:pt x="0" y="107"/>
                    <a:pt x="18" y="124"/>
                    <a:pt x="54" y="124"/>
                  </a:cubicBezTo>
                  <a:lnTo>
                    <a:pt x="14305" y="936"/>
                  </a:lnTo>
                  <a:cubicBezTo>
                    <a:pt x="14358" y="936"/>
                    <a:pt x="14375" y="901"/>
                    <a:pt x="14375" y="866"/>
                  </a:cubicBezTo>
                  <a:cubicBezTo>
                    <a:pt x="14394" y="830"/>
                    <a:pt x="14358" y="795"/>
                    <a:pt x="14323" y="795"/>
                  </a:cubicBezTo>
                  <a:lnTo>
                    <a:pt x="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01275" y="861700"/>
              <a:ext cx="34000" cy="65625"/>
            </a:xfrm>
            <a:custGeom>
              <a:avLst/>
              <a:gdLst/>
              <a:ahLst/>
              <a:cxnLst/>
              <a:rect l="l" t="t" r="r" b="b"/>
              <a:pathLst>
                <a:path w="1360" h="2625" extrusionOk="0">
                  <a:moveTo>
                    <a:pt x="71" y="0"/>
                  </a:moveTo>
                  <a:cubicBezTo>
                    <a:pt x="52" y="0"/>
                    <a:pt x="35" y="17"/>
                    <a:pt x="17" y="17"/>
                  </a:cubicBezTo>
                  <a:cubicBezTo>
                    <a:pt x="0" y="52"/>
                    <a:pt x="0" y="88"/>
                    <a:pt x="17" y="123"/>
                  </a:cubicBezTo>
                  <a:lnTo>
                    <a:pt x="1201" y="1465"/>
                  </a:lnTo>
                  <a:lnTo>
                    <a:pt x="318" y="2508"/>
                  </a:lnTo>
                  <a:cubicBezTo>
                    <a:pt x="283" y="2543"/>
                    <a:pt x="283" y="2578"/>
                    <a:pt x="318" y="2614"/>
                  </a:cubicBezTo>
                  <a:cubicBezTo>
                    <a:pt x="332" y="2621"/>
                    <a:pt x="347" y="2625"/>
                    <a:pt x="360" y="2625"/>
                  </a:cubicBezTo>
                  <a:cubicBezTo>
                    <a:pt x="379" y="2625"/>
                    <a:pt x="396" y="2616"/>
                    <a:pt x="406" y="2595"/>
                  </a:cubicBezTo>
                  <a:lnTo>
                    <a:pt x="1342" y="1500"/>
                  </a:lnTo>
                  <a:cubicBezTo>
                    <a:pt x="1359" y="1483"/>
                    <a:pt x="1359" y="1448"/>
                    <a:pt x="1324" y="1413"/>
                  </a:cubicBezTo>
                  <a:lnTo>
                    <a:pt x="123" y="35"/>
                  </a:lnTo>
                  <a:cubicBezTo>
                    <a:pt x="106" y="17"/>
                    <a:pt x="88" y="0"/>
                    <a:pt x="7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67500" y="851975"/>
              <a:ext cx="43700" cy="94225"/>
            </a:xfrm>
            <a:custGeom>
              <a:avLst/>
              <a:gdLst/>
              <a:ahLst/>
              <a:cxnLst/>
              <a:rect l="l" t="t" r="r" b="b"/>
              <a:pathLst>
                <a:path w="1748" h="3769" extrusionOk="0">
                  <a:moveTo>
                    <a:pt x="35" y="0"/>
                  </a:moveTo>
                  <a:cubicBezTo>
                    <a:pt x="0" y="36"/>
                    <a:pt x="0" y="71"/>
                    <a:pt x="35" y="106"/>
                  </a:cubicBezTo>
                  <a:lnTo>
                    <a:pt x="1607" y="2014"/>
                  </a:lnTo>
                  <a:lnTo>
                    <a:pt x="636" y="3655"/>
                  </a:lnTo>
                  <a:cubicBezTo>
                    <a:pt x="601" y="3691"/>
                    <a:pt x="618" y="3744"/>
                    <a:pt x="653" y="3761"/>
                  </a:cubicBezTo>
                  <a:cubicBezTo>
                    <a:pt x="662" y="3766"/>
                    <a:pt x="672" y="3769"/>
                    <a:pt x="681" y="3769"/>
                  </a:cubicBezTo>
                  <a:cubicBezTo>
                    <a:pt x="706" y="3769"/>
                    <a:pt x="728" y="3752"/>
                    <a:pt x="742" y="3726"/>
                  </a:cubicBezTo>
                  <a:lnTo>
                    <a:pt x="1748" y="2049"/>
                  </a:lnTo>
                  <a:cubicBezTo>
                    <a:pt x="1748" y="2014"/>
                    <a:pt x="1748" y="1995"/>
                    <a:pt x="1731" y="1960"/>
                  </a:cubicBezTo>
                  <a:lnTo>
                    <a:pt x="123" y="17"/>
                  </a:lnTo>
                  <a:cubicBezTo>
                    <a:pt x="123" y="0"/>
                    <a:pt x="106" y="0"/>
                    <a:pt x="8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41675" y="863000"/>
              <a:ext cx="37975" cy="90400"/>
            </a:xfrm>
            <a:custGeom>
              <a:avLst/>
              <a:gdLst/>
              <a:ahLst/>
              <a:cxnLst/>
              <a:rect l="l" t="t" r="r" b="b"/>
              <a:pathLst>
                <a:path w="1519" h="3616" extrusionOk="0">
                  <a:moveTo>
                    <a:pt x="88" y="0"/>
                  </a:moveTo>
                  <a:cubicBezTo>
                    <a:pt x="71" y="0"/>
                    <a:pt x="52" y="0"/>
                    <a:pt x="35" y="19"/>
                  </a:cubicBezTo>
                  <a:cubicBezTo>
                    <a:pt x="0" y="36"/>
                    <a:pt x="0" y="89"/>
                    <a:pt x="17" y="106"/>
                  </a:cubicBezTo>
                  <a:lnTo>
                    <a:pt x="1359" y="1802"/>
                  </a:lnTo>
                  <a:lnTo>
                    <a:pt x="194" y="3515"/>
                  </a:lnTo>
                  <a:cubicBezTo>
                    <a:pt x="177" y="3532"/>
                    <a:pt x="177" y="3586"/>
                    <a:pt x="212" y="3603"/>
                  </a:cubicBezTo>
                  <a:cubicBezTo>
                    <a:pt x="227" y="3611"/>
                    <a:pt x="242" y="3615"/>
                    <a:pt x="255" y="3615"/>
                  </a:cubicBezTo>
                  <a:cubicBezTo>
                    <a:pt x="274" y="3615"/>
                    <a:pt x="290" y="3607"/>
                    <a:pt x="300" y="3586"/>
                  </a:cubicBezTo>
                  <a:lnTo>
                    <a:pt x="1500" y="1837"/>
                  </a:lnTo>
                  <a:cubicBezTo>
                    <a:pt x="1519" y="1802"/>
                    <a:pt x="1519" y="1766"/>
                    <a:pt x="1500" y="1749"/>
                  </a:cubicBezTo>
                  <a:lnTo>
                    <a:pt x="123" y="36"/>
                  </a:lnTo>
                  <a:cubicBezTo>
                    <a:pt x="123" y="19"/>
                    <a:pt x="106" y="0"/>
                    <a:pt x="8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05250" y="882425"/>
              <a:ext cx="30025" cy="64325"/>
            </a:xfrm>
            <a:custGeom>
              <a:avLst/>
              <a:gdLst/>
              <a:ahLst/>
              <a:cxnLst/>
              <a:rect l="l" t="t" r="r" b="b"/>
              <a:pathLst>
                <a:path w="1201" h="2573" extrusionOk="0">
                  <a:moveTo>
                    <a:pt x="264" y="0"/>
                  </a:moveTo>
                  <a:cubicBezTo>
                    <a:pt x="247" y="0"/>
                    <a:pt x="229" y="0"/>
                    <a:pt x="212" y="19"/>
                  </a:cubicBezTo>
                  <a:cubicBezTo>
                    <a:pt x="194" y="36"/>
                    <a:pt x="177" y="89"/>
                    <a:pt x="212" y="106"/>
                  </a:cubicBezTo>
                  <a:lnTo>
                    <a:pt x="1041" y="1095"/>
                  </a:lnTo>
                  <a:lnTo>
                    <a:pt x="17" y="2456"/>
                  </a:lnTo>
                  <a:cubicBezTo>
                    <a:pt x="0" y="2491"/>
                    <a:pt x="0" y="2526"/>
                    <a:pt x="35" y="2562"/>
                  </a:cubicBezTo>
                  <a:cubicBezTo>
                    <a:pt x="50" y="2569"/>
                    <a:pt x="64" y="2573"/>
                    <a:pt x="78" y="2573"/>
                  </a:cubicBezTo>
                  <a:cubicBezTo>
                    <a:pt x="97" y="2573"/>
                    <a:pt x="113" y="2564"/>
                    <a:pt x="123" y="2543"/>
                  </a:cubicBezTo>
                  <a:lnTo>
                    <a:pt x="1183" y="1131"/>
                  </a:lnTo>
                  <a:cubicBezTo>
                    <a:pt x="1201" y="1095"/>
                    <a:pt x="1201" y="1060"/>
                    <a:pt x="1166" y="1043"/>
                  </a:cubicBezTo>
                  <a:lnTo>
                    <a:pt x="318" y="19"/>
                  </a:lnTo>
                  <a:cubicBezTo>
                    <a:pt x="300" y="19"/>
                    <a:pt x="283" y="0"/>
                    <a:pt x="26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110975" y="730450"/>
              <a:ext cx="483475" cy="62625"/>
            </a:xfrm>
            <a:custGeom>
              <a:avLst/>
              <a:gdLst/>
              <a:ahLst/>
              <a:cxnLst/>
              <a:rect l="l" t="t" r="r" b="b"/>
              <a:pathLst>
                <a:path w="19339" h="2505" extrusionOk="0">
                  <a:moveTo>
                    <a:pt x="176" y="0"/>
                  </a:moveTo>
                  <a:cubicBezTo>
                    <a:pt x="114" y="0"/>
                    <a:pt x="50" y="34"/>
                    <a:pt x="36" y="93"/>
                  </a:cubicBezTo>
                  <a:cubicBezTo>
                    <a:pt x="1" y="181"/>
                    <a:pt x="36" y="251"/>
                    <a:pt x="124" y="287"/>
                  </a:cubicBezTo>
                  <a:cubicBezTo>
                    <a:pt x="1626" y="870"/>
                    <a:pt x="3180" y="1329"/>
                    <a:pt x="4769" y="1683"/>
                  </a:cubicBezTo>
                  <a:cubicBezTo>
                    <a:pt x="6359" y="2018"/>
                    <a:pt x="7965" y="2265"/>
                    <a:pt x="9590" y="2406"/>
                  </a:cubicBezTo>
                  <a:cubicBezTo>
                    <a:pt x="10461" y="2473"/>
                    <a:pt x="11336" y="2504"/>
                    <a:pt x="12215" y="2504"/>
                  </a:cubicBezTo>
                  <a:cubicBezTo>
                    <a:pt x="12958" y="2504"/>
                    <a:pt x="13702" y="2482"/>
                    <a:pt x="14447" y="2441"/>
                  </a:cubicBezTo>
                  <a:lnTo>
                    <a:pt x="15665" y="2335"/>
                  </a:lnTo>
                  <a:lnTo>
                    <a:pt x="16884" y="2212"/>
                  </a:lnTo>
                  <a:cubicBezTo>
                    <a:pt x="17273" y="2159"/>
                    <a:pt x="17678" y="2088"/>
                    <a:pt x="18085" y="2001"/>
                  </a:cubicBezTo>
                  <a:cubicBezTo>
                    <a:pt x="18473" y="1895"/>
                    <a:pt x="18862" y="1789"/>
                    <a:pt x="19250" y="1647"/>
                  </a:cubicBezTo>
                  <a:cubicBezTo>
                    <a:pt x="19303" y="1629"/>
                    <a:pt x="19338" y="1577"/>
                    <a:pt x="19338" y="1506"/>
                  </a:cubicBezTo>
                  <a:cubicBezTo>
                    <a:pt x="19338" y="1435"/>
                    <a:pt x="19286" y="1365"/>
                    <a:pt x="19197" y="1365"/>
                  </a:cubicBezTo>
                  <a:cubicBezTo>
                    <a:pt x="19138" y="1362"/>
                    <a:pt x="19079" y="1361"/>
                    <a:pt x="19021" y="1361"/>
                  </a:cubicBezTo>
                  <a:cubicBezTo>
                    <a:pt x="18664" y="1361"/>
                    <a:pt x="18328" y="1405"/>
                    <a:pt x="17979" y="1435"/>
                  </a:cubicBezTo>
                  <a:cubicBezTo>
                    <a:pt x="17590" y="1471"/>
                    <a:pt x="17183" y="1523"/>
                    <a:pt x="16795" y="1594"/>
                  </a:cubicBezTo>
                  <a:lnTo>
                    <a:pt x="15612" y="1735"/>
                  </a:lnTo>
                  <a:lnTo>
                    <a:pt x="14412" y="1841"/>
                  </a:lnTo>
                  <a:cubicBezTo>
                    <a:pt x="13617" y="1894"/>
                    <a:pt x="12818" y="1920"/>
                    <a:pt x="12018" y="1920"/>
                  </a:cubicBezTo>
                  <a:cubicBezTo>
                    <a:pt x="11219" y="1920"/>
                    <a:pt x="10420" y="1894"/>
                    <a:pt x="9625" y="1841"/>
                  </a:cubicBezTo>
                  <a:cubicBezTo>
                    <a:pt x="6429" y="1647"/>
                    <a:pt x="3267" y="1012"/>
                    <a:pt x="213" y="4"/>
                  </a:cubicBezTo>
                  <a:cubicBezTo>
                    <a:pt x="201" y="1"/>
                    <a:pt x="189" y="0"/>
                    <a:pt x="176"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94200" y="676925"/>
              <a:ext cx="294050" cy="95050"/>
            </a:xfrm>
            <a:custGeom>
              <a:avLst/>
              <a:gdLst/>
              <a:ahLst/>
              <a:cxnLst/>
              <a:rect l="l" t="t" r="r" b="b"/>
              <a:pathLst>
                <a:path w="11762" h="3802" extrusionOk="0">
                  <a:moveTo>
                    <a:pt x="3562" y="1"/>
                  </a:moveTo>
                  <a:cubicBezTo>
                    <a:pt x="2220" y="1"/>
                    <a:pt x="939" y="315"/>
                    <a:pt x="247" y="521"/>
                  </a:cubicBezTo>
                  <a:cubicBezTo>
                    <a:pt x="35" y="574"/>
                    <a:pt x="0" y="857"/>
                    <a:pt x="177" y="980"/>
                  </a:cubicBezTo>
                  <a:cubicBezTo>
                    <a:pt x="866" y="1422"/>
                    <a:pt x="2331" y="2270"/>
                    <a:pt x="4716" y="3205"/>
                  </a:cubicBezTo>
                  <a:cubicBezTo>
                    <a:pt x="5875" y="3652"/>
                    <a:pt x="7045" y="3801"/>
                    <a:pt x="8089" y="3801"/>
                  </a:cubicBezTo>
                  <a:cubicBezTo>
                    <a:pt x="10176" y="3801"/>
                    <a:pt x="11762" y="3205"/>
                    <a:pt x="11762" y="3205"/>
                  </a:cubicBezTo>
                  <a:cubicBezTo>
                    <a:pt x="11762" y="3205"/>
                    <a:pt x="7876" y="980"/>
                    <a:pt x="5387" y="238"/>
                  </a:cubicBezTo>
                  <a:cubicBezTo>
                    <a:pt x="4800" y="66"/>
                    <a:pt x="4175" y="1"/>
                    <a:pt x="3562"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94650" y="693450"/>
              <a:ext cx="294950" cy="65125"/>
            </a:xfrm>
            <a:custGeom>
              <a:avLst/>
              <a:gdLst/>
              <a:ahLst/>
              <a:cxnLst/>
              <a:rect l="l" t="t" r="r" b="b"/>
              <a:pathLst>
                <a:path w="11798" h="2605" extrusionOk="0">
                  <a:moveTo>
                    <a:pt x="53" y="1"/>
                  </a:moveTo>
                  <a:cubicBezTo>
                    <a:pt x="36" y="1"/>
                    <a:pt x="17" y="19"/>
                    <a:pt x="0" y="54"/>
                  </a:cubicBezTo>
                  <a:cubicBezTo>
                    <a:pt x="0" y="90"/>
                    <a:pt x="17" y="107"/>
                    <a:pt x="53" y="125"/>
                  </a:cubicBezTo>
                  <a:lnTo>
                    <a:pt x="11727" y="2598"/>
                  </a:lnTo>
                  <a:cubicBezTo>
                    <a:pt x="11736" y="2602"/>
                    <a:pt x="11746" y="2604"/>
                    <a:pt x="11754" y="2604"/>
                  </a:cubicBezTo>
                  <a:cubicBezTo>
                    <a:pt x="11778" y="2604"/>
                    <a:pt x="11797" y="2588"/>
                    <a:pt x="11797" y="2562"/>
                  </a:cubicBezTo>
                  <a:cubicBezTo>
                    <a:pt x="11797" y="2527"/>
                    <a:pt x="11779" y="2492"/>
                    <a:pt x="11762" y="2492"/>
                  </a:cubicBezTo>
                  <a:lnTo>
                    <a:pt x="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948925" y="677150"/>
              <a:ext cx="25650" cy="55075"/>
            </a:xfrm>
            <a:custGeom>
              <a:avLst/>
              <a:gdLst/>
              <a:ahLst/>
              <a:cxnLst/>
              <a:rect l="l" t="t" r="r" b="b"/>
              <a:pathLst>
                <a:path w="1026" h="2203" extrusionOk="0">
                  <a:moveTo>
                    <a:pt x="107" y="0"/>
                  </a:moveTo>
                  <a:cubicBezTo>
                    <a:pt x="72" y="17"/>
                    <a:pt x="72" y="52"/>
                    <a:pt x="90" y="88"/>
                  </a:cubicBezTo>
                  <a:lnTo>
                    <a:pt x="884" y="1342"/>
                  </a:lnTo>
                  <a:lnTo>
                    <a:pt x="19" y="2101"/>
                  </a:lnTo>
                  <a:cubicBezTo>
                    <a:pt x="1" y="2119"/>
                    <a:pt x="1" y="2155"/>
                    <a:pt x="19" y="2190"/>
                  </a:cubicBezTo>
                  <a:cubicBezTo>
                    <a:pt x="28" y="2198"/>
                    <a:pt x="41" y="2203"/>
                    <a:pt x="54" y="2203"/>
                  </a:cubicBezTo>
                  <a:cubicBezTo>
                    <a:pt x="67" y="2203"/>
                    <a:pt x="81" y="2198"/>
                    <a:pt x="90" y="2190"/>
                  </a:cubicBezTo>
                  <a:lnTo>
                    <a:pt x="990" y="1395"/>
                  </a:lnTo>
                  <a:cubicBezTo>
                    <a:pt x="1025" y="1378"/>
                    <a:pt x="1025" y="1359"/>
                    <a:pt x="1008" y="1324"/>
                  </a:cubicBezTo>
                  <a:lnTo>
                    <a:pt x="177" y="17"/>
                  </a:lnTo>
                  <a:cubicBezTo>
                    <a:pt x="177" y="0"/>
                    <a:pt x="161" y="0"/>
                    <a:pt x="14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006800" y="677150"/>
              <a:ext cx="30025" cy="80225"/>
            </a:xfrm>
            <a:custGeom>
              <a:avLst/>
              <a:gdLst/>
              <a:ahLst/>
              <a:cxnLst/>
              <a:rect l="l" t="t" r="r" b="b"/>
              <a:pathLst>
                <a:path w="1201" h="3209" extrusionOk="0">
                  <a:moveTo>
                    <a:pt x="71" y="0"/>
                  </a:moveTo>
                  <a:cubicBezTo>
                    <a:pt x="52" y="0"/>
                    <a:pt x="52" y="0"/>
                    <a:pt x="35" y="17"/>
                  </a:cubicBezTo>
                  <a:cubicBezTo>
                    <a:pt x="17" y="35"/>
                    <a:pt x="0" y="71"/>
                    <a:pt x="17" y="88"/>
                  </a:cubicBezTo>
                  <a:lnTo>
                    <a:pt x="1077" y="1872"/>
                  </a:lnTo>
                  <a:lnTo>
                    <a:pt x="71" y="3108"/>
                  </a:lnTo>
                  <a:cubicBezTo>
                    <a:pt x="35" y="3144"/>
                    <a:pt x="52" y="3179"/>
                    <a:pt x="71" y="3196"/>
                  </a:cubicBezTo>
                  <a:cubicBezTo>
                    <a:pt x="78" y="3204"/>
                    <a:pt x="88" y="3208"/>
                    <a:pt x="99" y="3208"/>
                  </a:cubicBezTo>
                  <a:cubicBezTo>
                    <a:pt x="114" y="3208"/>
                    <a:pt x="131" y="3199"/>
                    <a:pt x="141" y="3179"/>
                  </a:cubicBezTo>
                  <a:lnTo>
                    <a:pt x="1183" y="1907"/>
                  </a:lnTo>
                  <a:cubicBezTo>
                    <a:pt x="1201" y="1889"/>
                    <a:pt x="1201" y="1872"/>
                    <a:pt x="1201" y="1854"/>
                  </a:cubicBezTo>
                  <a:lnTo>
                    <a:pt x="123" y="35"/>
                  </a:lnTo>
                  <a:cubicBezTo>
                    <a:pt x="106" y="17"/>
                    <a:pt x="88" y="0"/>
                    <a:pt x="7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059300" y="696100"/>
              <a:ext cx="33600" cy="75325"/>
            </a:xfrm>
            <a:custGeom>
              <a:avLst/>
              <a:gdLst/>
              <a:ahLst/>
              <a:cxnLst/>
              <a:rect l="l" t="t" r="r" b="b"/>
              <a:pathLst>
                <a:path w="1344" h="3013" extrusionOk="0">
                  <a:moveTo>
                    <a:pt x="337" y="1"/>
                  </a:moveTo>
                  <a:cubicBezTo>
                    <a:pt x="302" y="19"/>
                    <a:pt x="302" y="54"/>
                    <a:pt x="319" y="90"/>
                  </a:cubicBezTo>
                  <a:lnTo>
                    <a:pt x="1202" y="1644"/>
                  </a:lnTo>
                  <a:lnTo>
                    <a:pt x="19" y="2915"/>
                  </a:lnTo>
                  <a:cubicBezTo>
                    <a:pt x="1" y="2932"/>
                    <a:pt x="1" y="2968"/>
                    <a:pt x="19" y="2986"/>
                  </a:cubicBezTo>
                  <a:cubicBezTo>
                    <a:pt x="37" y="3004"/>
                    <a:pt x="55" y="3013"/>
                    <a:pt x="70" y="3013"/>
                  </a:cubicBezTo>
                  <a:cubicBezTo>
                    <a:pt x="85" y="3013"/>
                    <a:pt x="98" y="3004"/>
                    <a:pt x="107" y="2986"/>
                  </a:cubicBezTo>
                  <a:lnTo>
                    <a:pt x="1326" y="1696"/>
                  </a:lnTo>
                  <a:cubicBezTo>
                    <a:pt x="1343" y="1679"/>
                    <a:pt x="1343" y="1644"/>
                    <a:pt x="1326" y="1625"/>
                  </a:cubicBezTo>
                  <a:lnTo>
                    <a:pt x="408" y="19"/>
                  </a:lnTo>
                  <a:cubicBezTo>
                    <a:pt x="408" y="1"/>
                    <a:pt x="389" y="1"/>
                    <a:pt x="37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109225" y="720825"/>
              <a:ext cx="29150" cy="52475"/>
            </a:xfrm>
            <a:custGeom>
              <a:avLst/>
              <a:gdLst/>
              <a:ahLst/>
              <a:cxnLst/>
              <a:rect l="l" t="t" r="r" b="b"/>
              <a:pathLst>
                <a:path w="1166" h="2099" extrusionOk="0">
                  <a:moveTo>
                    <a:pt x="495" y="1"/>
                  </a:moveTo>
                  <a:cubicBezTo>
                    <a:pt x="459" y="19"/>
                    <a:pt x="459" y="54"/>
                    <a:pt x="476" y="90"/>
                  </a:cubicBezTo>
                  <a:lnTo>
                    <a:pt x="1025" y="990"/>
                  </a:lnTo>
                  <a:lnTo>
                    <a:pt x="17" y="1997"/>
                  </a:lnTo>
                  <a:cubicBezTo>
                    <a:pt x="0" y="2032"/>
                    <a:pt x="0" y="2068"/>
                    <a:pt x="17" y="2085"/>
                  </a:cubicBezTo>
                  <a:cubicBezTo>
                    <a:pt x="26" y="2094"/>
                    <a:pt x="40" y="2098"/>
                    <a:pt x="53" y="2098"/>
                  </a:cubicBezTo>
                  <a:cubicBezTo>
                    <a:pt x="66" y="2098"/>
                    <a:pt x="79" y="2094"/>
                    <a:pt x="88" y="2085"/>
                  </a:cubicBezTo>
                  <a:lnTo>
                    <a:pt x="1147" y="1043"/>
                  </a:lnTo>
                  <a:cubicBezTo>
                    <a:pt x="1166" y="1025"/>
                    <a:pt x="1166" y="990"/>
                    <a:pt x="1147" y="973"/>
                  </a:cubicBezTo>
                  <a:lnTo>
                    <a:pt x="565" y="19"/>
                  </a:lnTo>
                  <a:cubicBezTo>
                    <a:pt x="565" y="1"/>
                    <a:pt x="547" y="1"/>
                    <a:pt x="53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3"/>
          <p:cNvGrpSpPr/>
          <p:nvPr/>
        </p:nvGrpSpPr>
        <p:grpSpPr>
          <a:xfrm>
            <a:off x="8122761" y="4297985"/>
            <a:ext cx="544965" cy="389653"/>
            <a:chOff x="2377650" y="912450"/>
            <a:chExt cx="328075" cy="234575"/>
          </a:xfrm>
        </p:grpSpPr>
        <p:sp>
          <p:nvSpPr>
            <p:cNvPr id="63" name="Google Shape;63;p3"/>
            <p:cNvSpPr/>
            <p:nvPr/>
          </p:nvSpPr>
          <p:spPr>
            <a:xfrm>
              <a:off x="2377650" y="1021600"/>
              <a:ext cx="327625" cy="125425"/>
            </a:xfrm>
            <a:custGeom>
              <a:avLst/>
              <a:gdLst/>
              <a:ahLst/>
              <a:cxnLst/>
              <a:rect l="l" t="t" r="r" b="b"/>
              <a:pathLst>
                <a:path w="13105" h="5017" extrusionOk="0">
                  <a:moveTo>
                    <a:pt x="139" y="0"/>
                  </a:moveTo>
                  <a:cubicBezTo>
                    <a:pt x="90" y="0"/>
                    <a:pt x="49" y="33"/>
                    <a:pt x="35" y="85"/>
                  </a:cubicBezTo>
                  <a:cubicBezTo>
                    <a:pt x="0" y="138"/>
                    <a:pt x="35" y="226"/>
                    <a:pt x="89" y="244"/>
                  </a:cubicBezTo>
                  <a:cubicBezTo>
                    <a:pt x="160" y="280"/>
                    <a:pt x="6958" y="3211"/>
                    <a:pt x="12946" y="5012"/>
                  </a:cubicBezTo>
                  <a:cubicBezTo>
                    <a:pt x="12958" y="5015"/>
                    <a:pt x="12969" y="5017"/>
                    <a:pt x="12981" y="5017"/>
                  </a:cubicBezTo>
                  <a:cubicBezTo>
                    <a:pt x="13038" y="5017"/>
                    <a:pt x="13090" y="4982"/>
                    <a:pt x="13104" y="4923"/>
                  </a:cubicBezTo>
                  <a:lnTo>
                    <a:pt x="13104" y="4888"/>
                  </a:lnTo>
                  <a:cubicBezTo>
                    <a:pt x="13104" y="4836"/>
                    <a:pt x="13069" y="4782"/>
                    <a:pt x="13016" y="4765"/>
                  </a:cubicBezTo>
                  <a:cubicBezTo>
                    <a:pt x="7047" y="2981"/>
                    <a:pt x="266" y="49"/>
                    <a:pt x="195" y="14"/>
                  </a:cubicBezTo>
                  <a:cubicBezTo>
                    <a:pt x="176" y="4"/>
                    <a:pt x="157" y="0"/>
                    <a:pt x="139"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42550" y="913175"/>
              <a:ext cx="263175" cy="232875"/>
            </a:xfrm>
            <a:custGeom>
              <a:avLst/>
              <a:gdLst/>
              <a:ahLst/>
              <a:cxnLst/>
              <a:rect l="l" t="t" r="r" b="b"/>
              <a:pathLst>
                <a:path w="10527" h="9315" extrusionOk="0">
                  <a:moveTo>
                    <a:pt x="151" y="0"/>
                  </a:moveTo>
                  <a:cubicBezTo>
                    <a:pt x="117" y="0"/>
                    <a:pt x="83" y="13"/>
                    <a:pt x="53" y="42"/>
                  </a:cubicBezTo>
                  <a:cubicBezTo>
                    <a:pt x="1" y="77"/>
                    <a:pt x="1" y="166"/>
                    <a:pt x="53" y="218"/>
                  </a:cubicBezTo>
                  <a:cubicBezTo>
                    <a:pt x="107" y="272"/>
                    <a:pt x="5387" y="5464"/>
                    <a:pt x="10314" y="9296"/>
                  </a:cubicBezTo>
                  <a:cubicBezTo>
                    <a:pt x="10340" y="9308"/>
                    <a:pt x="10365" y="9314"/>
                    <a:pt x="10388" y="9314"/>
                  </a:cubicBezTo>
                  <a:cubicBezTo>
                    <a:pt x="10431" y="9314"/>
                    <a:pt x="10468" y="9295"/>
                    <a:pt x="10491" y="9260"/>
                  </a:cubicBezTo>
                  <a:cubicBezTo>
                    <a:pt x="10508" y="9243"/>
                    <a:pt x="10526" y="9208"/>
                    <a:pt x="10526" y="9190"/>
                  </a:cubicBezTo>
                  <a:cubicBezTo>
                    <a:pt x="10526" y="9154"/>
                    <a:pt x="10508" y="9119"/>
                    <a:pt x="10473" y="9084"/>
                  </a:cubicBezTo>
                  <a:cubicBezTo>
                    <a:pt x="5546" y="5269"/>
                    <a:pt x="283" y="77"/>
                    <a:pt x="230" y="25"/>
                  </a:cubicBezTo>
                  <a:cubicBezTo>
                    <a:pt x="206" y="9"/>
                    <a:pt x="179" y="0"/>
                    <a:pt x="151"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389125" y="1004275"/>
              <a:ext cx="95850" cy="89675"/>
            </a:xfrm>
            <a:custGeom>
              <a:avLst/>
              <a:gdLst/>
              <a:ahLst/>
              <a:cxnLst/>
              <a:rect l="l" t="t" r="r" b="b"/>
              <a:pathLst>
                <a:path w="3834" h="3587" extrusionOk="0">
                  <a:moveTo>
                    <a:pt x="1914" y="0"/>
                  </a:moveTo>
                  <a:cubicBezTo>
                    <a:pt x="1043" y="0"/>
                    <a:pt x="270" y="637"/>
                    <a:pt x="142" y="1538"/>
                  </a:cubicBezTo>
                  <a:cubicBezTo>
                    <a:pt x="0" y="2527"/>
                    <a:pt x="690" y="3427"/>
                    <a:pt x="1679" y="3568"/>
                  </a:cubicBezTo>
                  <a:cubicBezTo>
                    <a:pt x="1764" y="3580"/>
                    <a:pt x="1848" y="3586"/>
                    <a:pt x="1932" y="3586"/>
                  </a:cubicBezTo>
                  <a:cubicBezTo>
                    <a:pt x="2804" y="3586"/>
                    <a:pt x="3579" y="2934"/>
                    <a:pt x="3692" y="2032"/>
                  </a:cubicBezTo>
                  <a:cubicBezTo>
                    <a:pt x="3833" y="1060"/>
                    <a:pt x="3162" y="142"/>
                    <a:pt x="2173" y="19"/>
                  </a:cubicBezTo>
                  <a:cubicBezTo>
                    <a:pt x="2086" y="6"/>
                    <a:pt x="2000" y="0"/>
                    <a:pt x="1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441675" y="912450"/>
              <a:ext cx="99350" cy="93175"/>
            </a:xfrm>
            <a:custGeom>
              <a:avLst/>
              <a:gdLst/>
              <a:ahLst/>
              <a:cxnLst/>
              <a:rect l="l" t="t" r="r" b="b"/>
              <a:pathLst>
                <a:path w="3974" h="3727" extrusionOk="0">
                  <a:moveTo>
                    <a:pt x="2000" y="1"/>
                  </a:moveTo>
                  <a:cubicBezTo>
                    <a:pt x="1082" y="1"/>
                    <a:pt x="288" y="671"/>
                    <a:pt x="159" y="1608"/>
                  </a:cubicBezTo>
                  <a:cubicBezTo>
                    <a:pt x="1" y="2614"/>
                    <a:pt x="724" y="3568"/>
                    <a:pt x="1731" y="3709"/>
                  </a:cubicBezTo>
                  <a:cubicBezTo>
                    <a:pt x="1819" y="3721"/>
                    <a:pt x="1906" y="3727"/>
                    <a:pt x="1992" y="3727"/>
                  </a:cubicBezTo>
                  <a:cubicBezTo>
                    <a:pt x="2910" y="3727"/>
                    <a:pt x="3703" y="3056"/>
                    <a:pt x="3832" y="2119"/>
                  </a:cubicBezTo>
                  <a:cubicBezTo>
                    <a:pt x="3973" y="1114"/>
                    <a:pt x="3267" y="160"/>
                    <a:pt x="2261" y="19"/>
                  </a:cubicBezTo>
                  <a:cubicBezTo>
                    <a:pt x="2173" y="6"/>
                    <a:pt x="2086" y="1"/>
                    <a:pt x="20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3"/>
          <p:cNvSpPr/>
          <p:nvPr/>
        </p:nvSpPr>
        <p:spPr>
          <a:xfrm rot="10800000">
            <a:off x="611342" y="218005"/>
            <a:ext cx="760443" cy="455464"/>
          </a:xfrm>
          <a:custGeom>
            <a:avLst/>
            <a:gdLst/>
            <a:ahLst/>
            <a:cxnLst/>
            <a:rect l="l" t="t" r="r" b="b"/>
            <a:pathLst>
              <a:path w="17272" h="10345" extrusionOk="0">
                <a:moveTo>
                  <a:pt x="2752" y="1"/>
                </a:moveTo>
                <a:cubicBezTo>
                  <a:pt x="2661" y="1"/>
                  <a:pt x="2568" y="4"/>
                  <a:pt x="2476" y="12"/>
                </a:cubicBezTo>
                <a:cubicBezTo>
                  <a:pt x="1027" y="154"/>
                  <a:pt x="1" y="1563"/>
                  <a:pt x="685" y="2951"/>
                </a:cubicBezTo>
                <a:cubicBezTo>
                  <a:pt x="906" y="3415"/>
                  <a:pt x="1249" y="3817"/>
                  <a:pt x="1611" y="4180"/>
                </a:cubicBezTo>
                <a:cubicBezTo>
                  <a:pt x="3624" y="6192"/>
                  <a:pt x="6260" y="7460"/>
                  <a:pt x="8917" y="8386"/>
                </a:cubicBezTo>
                <a:cubicBezTo>
                  <a:pt x="10186" y="8829"/>
                  <a:pt x="11493" y="9212"/>
                  <a:pt x="12822" y="9553"/>
                </a:cubicBezTo>
                <a:cubicBezTo>
                  <a:pt x="14030" y="9856"/>
                  <a:pt x="15258" y="10258"/>
                  <a:pt x="16526" y="10318"/>
                </a:cubicBezTo>
                <a:cubicBezTo>
                  <a:pt x="16615" y="10327"/>
                  <a:pt x="16718" y="10345"/>
                  <a:pt x="16814" y="10345"/>
                </a:cubicBezTo>
                <a:cubicBezTo>
                  <a:pt x="16955" y="10345"/>
                  <a:pt x="17081" y="10305"/>
                  <a:pt x="17129" y="10138"/>
                </a:cubicBezTo>
                <a:cubicBezTo>
                  <a:pt x="17271" y="9674"/>
                  <a:pt x="16284" y="9010"/>
                  <a:pt x="16023" y="8748"/>
                </a:cubicBezTo>
                <a:cubicBezTo>
                  <a:pt x="15379" y="8144"/>
                  <a:pt x="14754" y="7521"/>
                  <a:pt x="14110" y="6917"/>
                </a:cubicBezTo>
                <a:cubicBezTo>
                  <a:pt x="11292" y="4260"/>
                  <a:pt x="8273" y="1603"/>
                  <a:pt x="4529" y="355"/>
                </a:cubicBezTo>
                <a:cubicBezTo>
                  <a:pt x="3953" y="162"/>
                  <a:pt x="3360" y="1"/>
                  <a:pt x="2752"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0800000">
            <a:off x="329488" y="317438"/>
            <a:ext cx="281864" cy="766695"/>
          </a:xfrm>
          <a:custGeom>
            <a:avLst/>
            <a:gdLst/>
            <a:ahLst/>
            <a:cxnLst/>
            <a:rect l="l" t="t" r="r" b="b"/>
            <a:pathLst>
              <a:path w="6402" h="17414" extrusionOk="0">
                <a:moveTo>
                  <a:pt x="5268" y="1"/>
                </a:moveTo>
                <a:cubicBezTo>
                  <a:pt x="4814" y="1"/>
                  <a:pt x="4346" y="332"/>
                  <a:pt x="4007" y="686"/>
                </a:cubicBezTo>
                <a:cubicBezTo>
                  <a:pt x="2759" y="2035"/>
                  <a:pt x="2075" y="3785"/>
                  <a:pt x="1571" y="5537"/>
                </a:cubicBezTo>
                <a:cubicBezTo>
                  <a:pt x="988" y="7590"/>
                  <a:pt x="604" y="9703"/>
                  <a:pt x="464" y="11837"/>
                </a:cubicBezTo>
                <a:cubicBezTo>
                  <a:pt x="403" y="12703"/>
                  <a:pt x="1" y="17252"/>
                  <a:pt x="907" y="17413"/>
                </a:cubicBezTo>
                <a:cubicBezTo>
                  <a:pt x="1732" y="14998"/>
                  <a:pt x="2416" y="12561"/>
                  <a:pt x="3382" y="10186"/>
                </a:cubicBezTo>
                <a:cubicBezTo>
                  <a:pt x="4348" y="7851"/>
                  <a:pt x="5335" y="5516"/>
                  <a:pt x="6020" y="3061"/>
                </a:cubicBezTo>
                <a:cubicBezTo>
                  <a:pt x="6221" y="2357"/>
                  <a:pt x="6401" y="1592"/>
                  <a:pt x="6200" y="887"/>
                </a:cubicBezTo>
                <a:cubicBezTo>
                  <a:pt x="6120" y="565"/>
                  <a:pt x="5959" y="243"/>
                  <a:pt x="5677" y="103"/>
                </a:cubicBezTo>
                <a:cubicBezTo>
                  <a:pt x="5545" y="32"/>
                  <a:pt x="5407" y="1"/>
                  <a:pt x="5268"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3"/>
          <p:cNvGrpSpPr/>
          <p:nvPr/>
        </p:nvGrpSpPr>
        <p:grpSpPr>
          <a:xfrm rot="6388792">
            <a:off x="595628" y="4389284"/>
            <a:ext cx="358922" cy="673067"/>
            <a:chOff x="5167125" y="1772450"/>
            <a:chExt cx="203800" cy="382175"/>
          </a:xfrm>
        </p:grpSpPr>
        <p:sp>
          <p:nvSpPr>
            <p:cNvPr id="70" name="Google Shape;70;p3"/>
            <p:cNvSpPr/>
            <p:nvPr/>
          </p:nvSpPr>
          <p:spPr>
            <a:xfrm>
              <a:off x="5167125" y="1773500"/>
              <a:ext cx="203800" cy="379100"/>
            </a:xfrm>
            <a:custGeom>
              <a:avLst/>
              <a:gdLst/>
              <a:ahLst/>
              <a:cxnLst/>
              <a:rect l="l" t="t" r="r" b="b"/>
              <a:pathLst>
                <a:path w="8152" h="15164" extrusionOk="0">
                  <a:moveTo>
                    <a:pt x="7703" y="0"/>
                  </a:moveTo>
                  <a:cubicBezTo>
                    <a:pt x="7613" y="0"/>
                    <a:pt x="7521" y="34"/>
                    <a:pt x="7448" y="108"/>
                  </a:cubicBezTo>
                  <a:cubicBezTo>
                    <a:pt x="6643" y="892"/>
                    <a:pt x="5011" y="2623"/>
                    <a:pt x="2958" y="5583"/>
                  </a:cubicBezTo>
                  <a:cubicBezTo>
                    <a:pt x="0" y="9869"/>
                    <a:pt x="685" y="15164"/>
                    <a:pt x="685" y="15164"/>
                  </a:cubicBezTo>
                  <a:cubicBezTo>
                    <a:pt x="685" y="15164"/>
                    <a:pt x="4992" y="10594"/>
                    <a:pt x="6783" y="7435"/>
                  </a:cubicBezTo>
                  <a:cubicBezTo>
                    <a:pt x="8132" y="5059"/>
                    <a:pt x="8151" y="1799"/>
                    <a:pt x="8071" y="349"/>
                  </a:cubicBezTo>
                  <a:cubicBezTo>
                    <a:pt x="8058" y="135"/>
                    <a:pt x="7883" y="0"/>
                    <a:pt x="7703"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182225" y="1772450"/>
              <a:ext cx="183175" cy="382175"/>
            </a:xfrm>
            <a:custGeom>
              <a:avLst/>
              <a:gdLst/>
              <a:ahLst/>
              <a:cxnLst/>
              <a:rect l="l" t="t" r="r" b="b"/>
              <a:pathLst>
                <a:path w="7327" h="15287" extrusionOk="0">
                  <a:moveTo>
                    <a:pt x="7234" y="1"/>
                  </a:moveTo>
                  <a:cubicBezTo>
                    <a:pt x="7205" y="1"/>
                    <a:pt x="7180" y="19"/>
                    <a:pt x="7166" y="48"/>
                  </a:cubicBezTo>
                  <a:lnTo>
                    <a:pt x="19" y="15185"/>
                  </a:lnTo>
                  <a:cubicBezTo>
                    <a:pt x="0" y="15225"/>
                    <a:pt x="19" y="15266"/>
                    <a:pt x="60" y="15286"/>
                  </a:cubicBezTo>
                  <a:lnTo>
                    <a:pt x="81" y="15286"/>
                  </a:lnTo>
                  <a:cubicBezTo>
                    <a:pt x="121" y="15286"/>
                    <a:pt x="140" y="15266"/>
                    <a:pt x="161" y="15246"/>
                  </a:cubicBezTo>
                  <a:lnTo>
                    <a:pt x="7306" y="129"/>
                  </a:lnTo>
                  <a:cubicBezTo>
                    <a:pt x="7327" y="89"/>
                    <a:pt x="7306" y="29"/>
                    <a:pt x="7266" y="8"/>
                  </a:cubicBezTo>
                  <a:cubicBezTo>
                    <a:pt x="7255" y="3"/>
                    <a:pt x="7244" y="1"/>
                    <a:pt x="723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294400" y="1834850"/>
              <a:ext cx="75525" cy="41000"/>
            </a:xfrm>
            <a:custGeom>
              <a:avLst/>
              <a:gdLst/>
              <a:ahLst/>
              <a:cxnLst/>
              <a:rect l="l" t="t" r="r" b="b"/>
              <a:pathLst>
                <a:path w="3021" h="1640" extrusionOk="0">
                  <a:moveTo>
                    <a:pt x="94" y="0"/>
                  </a:moveTo>
                  <a:cubicBezTo>
                    <a:pt x="83" y="0"/>
                    <a:pt x="73" y="3"/>
                    <a:pt x="62" y="8"/>
                  </a:cubicBezTo>
                  <a:cubicBezTo>
                    <a:pt x="22" y="29"/>
                    <a:pt x="1" y="89"/>
                    <a:pt x="22" y="129"/>
                  </a:cubicBezTo>
                  <a:lnTo>
                    <a:pt x="806" y="1599"/>
                  </a:lnTo>
                  <a:cubicBezTo>
                    <a:pt x="827" y="1639"/>
                    <a:pt x="846" y="1639"/>
                    <a:pt x="887" y="1639"/>
                  </a:cubicBezTo>
                  <a:lnTo>
                    <a:pt x="907" y="1639"/>
                  </a:lnTo>
                  <a:lnTo>
                    <a:pt x="2940" y="934"/>
                  </a:lnTo>
                  <a:cubicBezTo>
                    <a:pt x="2980" y="934"/>
                    <a:pt x="3020" y="874"/>
                    <a:pt x="3001" y="834"/>
                  </a:cubicBezTo>
                  <a:cubicBezTo>
                    <a:pt x="2986" y="805"/>
                    <a:pt x="2960" y="786"/>
                    <a:pt x="2932" y="786"/>
                  </a:cubicBezTo>
                  <a:cubicBezTo>
                    <a:pt x="2921" y="786"/>
                    <a:pt x="2910" y="788"/>
                    <a:pt x="2899" y="794"/>
                  </a:cubicBezTo>
                  <a:lnTo>
                    <a:pt x="907" y="1478"/>
                  </a:lnTo>
                  <a:lnTo>
                    <a:pt x="162" y="48"/>
                  </a:lnTo>
                  <a:cubicBezTo>
                    <a:pt x="148" y="19"/>
                    <a:pt x="122" y="0"/>
                    <a:pt x="9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241600" y="1907675"/>
              <a:ext cx="109725" cy="49700"/>
            </a:xfrm>
            <a:custGeom>
              <a:avLst/>
              <a:gdLst/>
              <a:ahLst/>
              <a:cxnLst/>
              <a:rect l="l" t="t" r="r" b="b"/>
              <a:pathLst>
                <a:path w="4389" h="1988" extrusionOk="0">
                  <a:moveTo>
                    <a:pt x="81" y="1"/>
                  </a:moveTo>
                  <a:cubicBezTo>
                    <a:pt x="64" y="1"/>
                    <a:pt x="49" y="6"/>
                    <a:pt x="40" y="14"/>
                  </a:cubicBezTo>
                  <a:cubicBezTo>
                    <a:pt x="0" y="34"/>
                    <a:pt x="0" y="95"/>
                    <a:pt x="20" y="114"/>
                  </a:cubicBezTo>
                  <a:lnTo>
                    <a:pt x="1409" y="1947"/>
                  </a:lnTo>
                  <a:cubicBezTo>
                    <a:pt x="1429" y="1966"/>
                    <a:pt x="1449" y="1987"/>
                    <a:pt x="1469" y="1987"/>
                  </a:cubicBezTo>
                  <a:cubicBezTo>
                    <a:pt x="1490" y="1987"/>
                    <a:pt x="1490" y="1987"/>
                    <a:pt x="1509" y="1966"/>
                  </a:cubicBezTo>
                  <a:lnTo>
                    <a:pt x="4327" y="1101"/>
                  </a:lnTo>
                  <a:cubicBezTo>
                    <a:pt x="4367" y="1080"/>
                    <a:pt x="4388" y="1040"/>
                    <a:pt x="4367" y="1000"/>
                  </a:cubicBezTo>
                  <a:cubicBezTo>
                    <a:pt x="4367" y="967"/>
                    <a:pt x="4341" y="935"/>
                    <a:pt x="4309" y="935"/>
                  </a:cubicBezTo>
                  <a:cubicBezTo>
                    <a:pt x="4302" y="935"/>
                    <a:pt x="4294" y="936"/>
                    <a:pt x="4287" y="940"/>
                  </a:cubicBezTo>
                  <a:lnTo>
                    <a:pt x="1509" y="1805"/>
                  </a:lnTo>
                  <a:lnTo>
                    <a:pt x="140" y="34"/>
                  </a:lnTo>
                  <a:cubicBezTo>
                    <a:pt x="129" y="10"/>
                    <a:pt x="104" y="1"/>
                    <a:pt x="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205850" y="1973100"/>
              <a:ext cx="100650" cy="55725"/>
            </a:xfrm>
            <a:custGeom>
              <a:avLst/>
              <a:gdLst/>
              <a:ahLst/>
              <a:cxnLst/>
              <a:rect l="l" t="t" r="r" b="b"/>
              <a:pathLst>
                <a:path w="4026" h="2229" extrusionOk="0">
                  <a:moveTo>
                    <a:pt x="90" y="0"/>
                  </a:moveTo>
                  <a:cubicBezTo>
                    <a:pt x="74" y="0"/>
                    <a:pt x="57" y="5"/>
                    <a:pt x="41" y="14"/>
                  </a:cubicBezTo>
                  <a:cubicBezTo>
                    <a:pt x="0" y="34"/>
                    <a:pt x="0" y="95"/>
                    <a:pt x="21" y="135"/>
                  </a:cubicBezTo>
                  <a:lnTo>
                    <a:pt x="1390" y="2207"/>
                  </a:lnTo>
                  <a:cubicBezTo>
                    <a:pt x="1409" y="2228"/>
                    <a:pt x="1430" y="2228"/>
                    <a:pt x="1470" y="2228"/>
                  </a:cubicBezTo>
                  <a:lnTo>
                    <a:pt x="1490" y="2228"/>
                  </a:lnTo>
                  <a:lnTo>
                    <a:pt x="3966" y="1504"/>
                  </a:lnTo>
                  <a:cubicBezTo>
                    <a:pt x="4007" y="1483"/>
                    <a:pt x="4026" y="1443"/>
                    <a:pt x="4007" y="1402"/>
                  </a:cubicBezTo>
                  <a:cubicBezTo>
                    <a:pt x="4007" y="1362"/>
                    <a:pt x="3945" y="1343"/>
                    <a:pt x="3905" y="1343"/>
                  </a:cubicBezTo>
                  <a:lnTo>
                    <a:pt x="1490" y="2067"/>
                  </a:lnTo>
                  <a:lnTo>
                    <a:pt x="142" y="34"/>
                  </a:lnTo>
                  <a:cubicBezTo>
                    <a:pt x="130" y="10"/>
                    <a:pt x="111" y="0"/>
                    <a:pt x="9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186725" y="2040150"/>
              <a:ext cx="68450" cy="48050"/>
            </a:xfrm>
            <a:custGeom>
              <a:avLst/>
              <a:gdLst/>
              <a:ahLst/>
              <a:cxnLst/>
              <a:rect l="l" t="t" r="r" b="b"/>
              <a:pathLst>
                <a:path w="2738" h="1922" extrusionOk="0">
                  <a:moveTo>
                    <a:pt x="93" y="1"/>
                  </a:moveTo>
                  <a:cubicBezTo>
                    <a:pt x="83" y="1"/>
                    <a:pt x="72" y="3"/>
                    <a:pt x="62" y="8"/>
                  </a:cubicBezTo>
                  <a:cubicBezTo>
                    <a:pt x="21" y="49"/>
                    <a:pt x="0" y="89"/>
                    <a:pt x="21" y="129"/>
                  </a:cubicBezTo>
                  <a:lnTo>
                    <a:pt x="1108" y="1881"/>
                  </a:lnTo>
                  <a:cubicBezTo>
                    <a:pt x="1128" y="1921"/>
                    <a:pt x="1148" y="1921"/>
                    <a:pt x="1168" y="1921"/>
                  </a:cubicBezTo>
                  <a:lnTo>
                    <a:pt x="1208" y="1921"/>
                  </a:lnTo>
                  <a:lnTo>
                    <a:pt x="2678" y="1438"/>
                  </a:lnTo>
                  <a:cubicBezTo>
                    <a:pt x="2719" y="1417"/>
                    <a:pt x="2738" y="1377"/>
                    <a:pt x="2738" y="1337"/>
                  </a:cubicBezTo>
                  <a:cubicBezTo>
                    <a:pt x="2719" y="1297"/>
                    <a:pt x="2678" y="1277"/>
                    <a:pt x="2638" y="1277"/>
                  </a:cubicBezTo>
                  <a:lnTo>
                    <a:pt x="1208" y="1760"/>
                  </a:lnTo>
                  <a:lnTo>
                    <a:pt x="161" y="49"/>
                  </a:lnTo>
                  <a:cubicBezTo>
                    <a:pt x="147" y="19"/>
                    <a:pt x="122" y="1"/>
                    <a:pt x="9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rot="2700000">
            <a:off x="454514" y="3951714"/>
            <a:ext cx="303319" cy="568852"/>
            <a:chOff x="5167125" y="1772450"/>
            <a:chExt cx="203800" cy="382175"/>
          </a:xfrm>
        </p:grpSpPr>
        <p:sp>
          <p:nvSpPr>
            <p:cNvPr id="77" name="Google Shape;77;p3"/>
            <p:cNvSpPr/>
            <p:nvPr/>
          </p:nvSpPr>
          <p:spPr>
            <a:xfrm>
              <a:off x="5167125" y="1773500"/>
              <a:ext cx="203800" cy="379100"/>
            </a:xfrm>
            <a:custGeom>
              <a:avLst/>
              <a:gdLst/>
              <a:ahLst/>
              <a:cxnLst/>
              <a:rect l="l" t="t" r="r" b="b"/>
              <a:pathLst>
                <a:path w="8152" h="15164" extrusionOk="0">
                  <a:moveTo>
                    <a:pt x="7703" y="0"/>
                  </a:moveTo>
                  <a:cubicBezTo>
                    <a:pt x="7613" y="0"/>
                    <a:pt x="7521" y="34"/>
                    <a:pt x="7448" y="108"/>
                  </a:cubicBezTo>
                  <a:cubicBezTo>
                    <a:pt x="6643" y="892"/>
                    <a:pt x="5011" y="2623"/>
                    <a:pt x="2958" y="5583"/>
                  </a:cubicBezTo>
                  <a:cubicBezTo>
                    <a:pt x="0" y="9869"/>
                    <a:pt x="685" y="15164"/>
                    <a:pt x="685" y="15164"/>
                  </a:cubicBezTo>
                  <a:cubicBezTo>
                    <a:pt x="685" y="15164"/>
                    <a:pt x="4992" y="10594"/>
                    <a:pt x="6783" y="7435"/>
                  </a:cubicBezTo>
                  <a:cubicBezTo>
                    <a:pt x="8132" y="5059"/>
                    <a:pt x="8151" y="1799"/>
                    <a:pt x="8071" y="349"/>
                  </a:cubicBezTo>
                  <a:cubicBezTo>
                    <a:pt x="8058" y="135"/>
                    <a:pt x="7883" y="0"/>
                    <a:pt x="7703"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182225" y="1772450"/>
              <a:ext cx="183175" cy="382175"/>
            </a:xfrm>
            <a:custGeom>
              <a:avLst/>
              <a:gdLst/>
              <a:ahLst/>
              <a:cxnLst/>
              <a:rect l="l" t="t" r="r" b="b"/>
              <a:pathLst>
                <a:path w="7327" h="15287" extrusionOk="0">
                  <a:moveTo>
                    <a:pt x="7234" y="1"/>
                  </a:moveTo>
                  <a:cubicBezTo>
                    <a:pt x="7205" y="1"/>
                    <a:pt x="7180" y="19"/>
                    <a:pt x="7166" y="48"/>
                  </a:cubicBezTo>
                  <a:lnTo>
                    <a:pt x="19" y="15185"/>
                  </a:lnTo>
                  <a:cubicBezTo>
                    <a:pt x="0" y="15225"/>
                    <a:pt x="19" y="15266"/>
                    <a:pt x="60" y="15286"/>
                  </a:cubicBezTo>
                  <a:lnTo>
                    <a:pt x="81" y="15286"/>
                  </a:lnTo>
                  <a:cubicBezTo>
                    <a:pt x="121" y="15286"/>
                    <a:pt x="140" y="15266"/>
                    <a:pt x="161" y="15246"/>
                  </a:cubicBezTo>
                  <a:lnTo>
                    <a:pt x="7306" y="129"/>
                  </a:lnTo>
                  <a:cubicBezTo>
                    <a:pt x="7327" y="89"/>
                    <a:pt x="7306" y="29"/>
                    <a:pt x="7266" y="8"/>
                  </a:cubicBezTo>
                  <a:cubicBezTo>
                    <a:pt x="7255" y="3"/>
                    <a:pt x="7244" y="1"/>
                    <a:pt x="723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5294400" y="1834850"/>
              <a:ext cx="75525" cy="41000"/>
            </a:xfrm>
            <a:custGeom>
              <a:avLst/>
              <a:gdLst/>
              <a:ahLst/>
              <a:cxnLst/>
              <a:rect l="l" t="t" r="r" b="b"/>
              <a:pathLst>
                <a:path w="3021" h="1640" extrusionOk="0">
                  <a:moveTo>
                    <a:pt x="94" y="0"/>
                  </a:moveTo>
                  <a:cubicBezTo>
                    <a:pt x="83" y="0"/>
                    <a:pt x="73" y="3"/>
                    <a:pt x="62" y="8"/>
                  </a:cubicBezTo>
                  <a:cubicBezTo>
                    <a:pt x="22" y="29"/>
                    <a:pt x="1" y="89"/>
                    <a:pt x="22" y="129"/>
                  </a:cubicBezTo>
                  <a:lnTo>
                    <a:pt x="806" y="1599"/>
                  </a:lnTo>
                  <a:cubicBezTo>
                    <a:pt x="827" y="1639"/>
                    <a:pt x="846" y="1639"/>
                    <a:pt x="887" y="1639"/>
                  </a:cubicBezTo>
                  <a:lnTo>
                    <a:pt x="907" y="1639"/>
                  </a:lnTo>
                  <a:lnTo>
                    <a:pt x="2940" y="934"/>
                  </a:lnTo>
                  <a:cubicBezTo>
                    <a:pt x="2980" y="934"/>
                    <a:pt x="3020" y="874"/>
                    <a:pt x="3001" y="834"/>
                  </a:cubicBezTo>
                  <a:cubicBezTo>
                    <a:pt x="2986" y="805"/>
                    <a:pt x="2960" y="786"/>
                    <a:pt x="2932" y="786"/>
                  </a:cubicBezTo>
                  <a:cubicBezTo>
                    <a:pt x="2921" y="786"/>
                    <a:pt x="2910" y="788"/>
                    <a:pt x="2899" y="794"/>
                  </a:cubicBezTo>
                  <a:lnTo>
                    <a:pt x="907" y="1478"/>
                  </a:lnTo>
                  <a:lnTo>
                    <a:pt x="162" y="48"/>
                  </a:lnTo>
                  <a:cubicBezTo>
                    <a:pt x="148" y="19"/>
                    <a:pt x="122" y="0"/>
                    <a:pt x="9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241600" y="1907675"/>
              <a:ext cx="109725" cy="49700"/>
            </a:xfrm>
            <a:custGeom>
              <a:avLst/>
              <a:gdLst/>
              <a:ahLst/>
              <a:cxnLst/>
              <a:rect l="l" t="t" r="r" b="b"/>
              <a:pathLst>
                <a:path w="4389" h="1988" extrusionOk="0">
                  <a:moveTo>
                    <a:pt x="81" y="1"/>
                  </a:moveTo>
                  <a:cubicBezTo>
                    <a:pt x="64" y="1"/>
                    <a:pt x="49" y="6"/>
                    <a:pt x="40" y="14"/>
                  </a:cubicBezTo>
                  <a:cubicBezTo>
                    <a:pt x="0" y="34"/>
                    <a:pt x="0" y="95"/>
                    <a:pt x="20" y="114"/>
                  </a:cubicBezTo>
                  <a:lnTo>
                    <a:pt x="1409" y="1947"/>
                  </a:lnTo>
                  <a:cubicBezTo>
                    <a:pt x="1429" y="1966"/>
                    <a:pt x="1449" y="1987"/>
                    <a:pt x="1469" y="1987"/>
                  </a:cubicBezTo>
                  <a:cubicBezTo>
                    <a:pt x="1490" y="1987"/>
                    <a:pt x="1490" y="1987"/>
                    <a:pt x="1509" y="1966"/>
                  </a:cubicBezTo>
                  <a:lnTo>
                    <a:pt x="4327" y="1101"/>
                  </a:lnTo>
                  <a:cubicBezTo>
                    <a:pt x="4367" y="1080"/>
                    <a:pt x="4388" y="1040"/>
                    <a:pt x="4367" y="1000"/>
                  </a:cubicBezTo>
                  <a:cubicBezTo>
                    <a:pt x="4367" y="967"/>
                    <a:pt x="4341" y="935"/>
                    <a:pt x="4309" y="935"/>
                  </a:cubicBezTo>
                  <a:cubicBezTo>
                    <a:pt x="4302" y="935"/>
                    <a:pt x="4294" y="936"/>
                    <a:pt x="4287" y="940"/>
                  </a:cubicBezTo>
                  <a:lnTo>
                    <a:pt x="1509" y="1805"/>
                  </a:lnTo>
                  <a:lnTo>
                    <a:pt x="140" y="34"/>
                  </a:lnTo>
                  <a:cubicBezTo>
                    <a:pt x="129" y="10"/>
                    <a:pt x="104" y="1"/>
                    <a:pt x="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5205850" y="1973100"/>
              <a:ext cx="100650" cy="55725"/>
            </a:xfrm>
            <a:custGeom>
              <a:avLst/>
              <a:gdLst/>
              <a:ahLst/>
              <a:cxnLst/>
              <a:rect l="l" t="t" r="r" b="b"/>
              <a:pathLst>
                <a:path w="4026" h="2229" extrusionOk="0">
                  <a:moveTo>
                    <a:pt x="90" y="0"/>
                  </a:moveTo>
                  <a:cubicBezTo>
                    <a:pt x="74" y="0"/>
                    <a:pt x="57" y="5"/>
                    <a:pt x="41" y="14"/>
                  </a:cubicBezTo>
                  <a:cubicBezTo>
                    <a:pt x="0" y="34"/>
                    <a:pt x="0" y="95"/>
                    <a:pt x="21" y="135"/>
                  </a:cubicBezTo>
                  <a:lnTo>
                    <a:pt x="1390" y="2207"/>
                  </a:lnTo>
                  <a:cubicBezTo>
                    <a:pt x="1409" y="2228"/>
                    <a:pt x="1430" y="2228"/>
                    <a:pt x="1470" y="2228"/>
                  </a:cubicBezTo>
                  <a:lnTo>
                    <a:pt x="1490" y="2228"/>
                  </a:lnTo>
                  <a:lnTo>
                    <a:pt x="3966" y="1504"/>
                  </a:lnTo>
                  <a:cubicBezTo>
                    <a:pt x="4007" y="1483"/>
                    <a:pt x="4026" y="1443"/>
                    <a:pt x="4007" y="1402"/>
                  </a:cubicBezTo>
                  <a:cubicBezTo>
                    <a:pt x="4007" y="1362"/>
                    <a:pt x="3945" y="1343"/>
                    <a:pt x="3905" y="1343"/>
                  </a:cubicBezTo>
                  <a:lnTo>
                    <a:pt x="1490" y="2067"/>
                  </a:lnTo>
                  <a:lnTo>
                    <a:pt x="142" y="34"/>
                  </a:lnTo>
                  <a:cubicBezTo>
                    <a:pt x="130" y="10"/>
                    <a:pt x="111" y="0"/>
                    <a:pt x="9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186725" y="2040150"/>
              <a:ext cx="68450" cy="48050"/>
            </a:xfrm>
            <a:custGeom>
              <a:avLst/>
              <a:gdLst/>
              <a:ahLst/>
              <a:cxnLst/>
              <a:rect l="l" t="t" r="r" b="b"/>
              <a:pathLst>
                <a:path w="2738" h="1922" extrusionOk="0">
                  <a:moveTo>
                    <a:pt x="93" y="1"/>
                  </a:moveTo>
                  <a:cubicBezTo>
                    <a:pt x="83" y="1"/>
                    <a:pt x="72" y="3"/>
                    <a:pt x="62" y="8"/>
                  </a:cubicBezTo>
                  <a:cubicBezTo>
                    <a:pt x="21" y="49"/>
                    <a:pt x="0" y="89"/>
                    <a:pt x="21" y="129"/>
                  </a:cubicBezTo>
                  <a:lnTo>
                    <a:pt x="1108" y="1881"/>
                  </a:lnTo>
                  <a:cubicBezTo>
                    <a:pt x="1128" y="1921"/>
                    <a:pt x="1148" y="1921"/>
                    <a:pt x="1168" y="1921"/>
                  </a:cubicBezTo>
                  <a:lnTo>
                    <a:pt x="1208" y="1921"/>
                  </a:lnTo>
                  <a:lnTo>
                    <a:pt x="2678" y="1438"/>
                  </a:lnTo>
                  <a:cubicBezTo>
                    <a:pt x="2719" y="1417"/>
                    <a:pt x="2738" y="1377"/>
                    <a:pt x="2738" y="1337"/>
                  </a:cubicBezTo>
                  <a:cubicBezTo>
                    <a:pt x="2719" y="1297"/>
                    <a:pt x="2678" y="1277"/>
                    <a:pt x="2638" y="1277"/>
                  </a:cubicBezTo>
                  <a:lnTo>
                    <a:pt x="1208" y="1760"/>
                  </a:lnTo>
                  <a:lnTo>
                    <a:pt x="161" y="49"/>
                  </a:lnTo>
                  <a:cubicBezTo>
                    <a:pt x="147" y="19"/>
                    <a:pt x="122" y="1"/>
                    <a:pt x="9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3"/>
          <p:cNvGrpSpPr/>
          <p:nvPr/>
        </p:nvGrpSpPr>
        <p:grpSpPr>
          <a:xfrm rot="-10473913">
            <a:off x="8594407" y="3388129"/>
            <a:ext cx="358916" cy="673055"/>
            <a:chOff x="5167125" y="1772450"/>
            <a:chExt cx="203800" cy="382175"/>
          </a:xfrm>
        </p:grpSpPr>
        <p:sp>
          <p:nvSpPr>
            <p:cNvPr id="84" name="Google Shape;84;p3"/>
            <p:cNvSpPr/>
            <p:nvPr/>
          </p:nvSpPr>
          <p:spPr>
            <a:xfrm>
              <a:off x="5167125" y="1773500"/>
              <a:ext cx="203800" cy="379100"/>
            </a:xfrm>
            <a:custGeom>
              <a:avLst/>
              <a:gdLst/>
              <a:ahLst/>
              <a:cxnLst/>
              <a:rect l="l" t="t" r="r" b="b"/>
              <a:pathLst>
                <a:path w="8152" h="15164" extrusionOk="0">
                  <a:moveTo>
                    <a:pt x="7703" y="0"/>
                  </a:moveTo>
                  <a:cubicBezTo>
                    <a:pt x="7613" y="0"/>
                    <a:pt x="7521" y="34"/>
                    <a:pt x="7448" y="108"/>
                  </a:cubicBezTo>
                  <a:cubicBezTo>
                    <a:pt x="6643" y="892"/>
                    <a:pt x="5011" y="2623"/>
                    <a:pt x="2958" y="5583"/>
                  </a:cubicBezTo>
                  <a:cubicBezTo>
                    <a:pt x="0" y="9869"/>
                    <a:pt x="685" y="15164"/>
                    <a:pt x="685" y="15164"/>
                  </a:cubicBezTo>
                  <a:cubicBezTo>
                    <a:pt x="685" y="15164"/>
                    <a:pt x="4992" y="10594"/>
                    <a:pt x="6783" y="7435"/>
                  </a:cubicBezTo>
                  <a:cubicBezTo>
                    <a:pt x="8132" y="5059"/>
                    <a:pt x="8151" y="1799"/>
                    <a:pt x="8071" y="349"/>
                  </a:cubicBezTo>
                  <a:cubicBezTo>
                    <a:pt x="8058" y="135"/>
                    <a:pt x="7883" y="0"/>
                    <a:pt x="7703"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2225" y="1772450"/>
              <a:ext cx="183175" cy="382175"/>
            </a:xfrm>
            <a:custGeom>
              <a:avLst/>
              <a:gdLst/>
              <a:ahLst/>
              <a:cxnLst/>
              <a:rect l="l" t="t" r="r" b="b"/>
              <a:pathLst>
                <a:path w="7327" h="15287" extrusionOk="0">
                  <a:moveTo>
                    <a:pt x="7234" y="1"/>
                  </a:moveTo>
                  <a:cubicBezTo>
                    <a:pt x="7205" y="1"/>
                    <a:pt x="7180" y="19"/>
                    <a:pt x="7166" y="48"/>
                  </a:cubicBezTo>
                  <a:lnTo>
                    <a:pt x="19" y="15185"/>
                  </a:lnTo>
                  <a:cubicBezTo>
                    <a:pt x="0" y="15225"/>
                    <a:pt x="19" y="15266"/>
                    <a:pt x="60" y="15286"/>
                  </a:cubicBezTo>
                  <a:lnTo>
                    <a:pt x="81" y="15286"/>
                  </a:lnTo>
                  <a:cubicBezTo>
                    <a:pt x="121" y="15286"/>
                    <a:pt x="140" y="15266"/>
                    <a:pt x="161" y="15246"/>
                  </a:cubicBezTo>
                  <a:lnTo>
                    <a:pt x="7306" y="129"/>
                  </a:lnTo>
                  <a:cubicBezTo>
                    <a:pt x="7327" y="89"/>
                    <a:pt x="7306" y="29"/>
                    <a:pt x="7266" y="8"/>
                  </a:cubicBezTo>
                  <a:cubicBezTo>
                    <a:pt x="7255" y="3"/>
                    <a:pt x="7244" y="1"/>
                    <a:pt x="723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294400" y="1834850"/>
              <a:ext cx="75525" cy="41000"/>
            </a:xfrm>
            <a:custGeom>
              <a:avLst/>
              <a:gdLst/>
              <a:ahLst/>
              <a:cxnLst/>
              <a:rect l="l" t="t" r="r" b="b"/>
              <a:pathLst>
                <a:path w="3021" h="1640" extrusionOk="0">
                  <a:moveTo>
                    <a:pt x="94" y="0"/>
                  </a:moveTo>
                  <a:cubicBezTo>
                    <a:pt x="83" y="0"/>
                    <a:pt x="73" y="3"/>
                    <a:pt x="62" y="8"/>
                  </a:cubicBezTo>
                  <a:cubicBezTo>
                    <a:pt x="22" y="29"/>
                    <a:pt x="1" y="89"/>
                    <a:pt x="22" y="129"/>
                  </a:cubicBezTo>
                  <a:lnTo>
                    <a:pt x="806" y="1599"/>
                  </a:lnTo>
                  <a:cubicBezTo>
                    <a:pt x="827" y="1639"/>
                    <a:pt x="846" y="1639"/>
                    <a:pt x="887" y="1639"/>
                  </a:cubicBezTo>
                  <a:lnTo>
                    <a:pt x="907" y="1639"/>
                  </a:lnTo>
                  <a:lnTo>
                    <a:pt x="2940" y="934"/>
                  </a:lnTo>
                  <a:cubicBezTo>
                    <a:pt x="2980" y="934"/>
                    <a:pt x="3020" y="874"/>
                    <a:pt x="3001" y="834"/>
                  </a:cubicBezTo>
                  <a:cubicBezTo>
                    <a:pt x="2986" y="805"/>
                    <a:pt x="2960" y="786"/>
                    <a:pt x="2932" y="786"/>
                  </a:cubicBezTo>
                  <a:cubicBezTo>
                    <a:pt x="2921" y="786"/>
                    <a:pt x="2910" y="788"/>
                    <a:pt x="2899" y="794"/>
                  </a:cubicBezTo>
                  <a:lnTo>
                    <a:pt x="907" y="1478"/>
                  </a:lnTo>
                  <a:lnTo>
                    <a:pt x="162" y="48"/>
                  </a:lnTo>
                  <a:cubicBezTo>
                    <a:pt x="148" y="19"/>
                    <a:pt x="122" y="0"/>
                    <a:pt x="9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241600" y="1907675"/>
              <a:ext cx="109725" cy="49700"/>
            </a:xfrm>
            <a:custGeom>
              <a:avLst/>
              <a:gdLst/>
              <a:ahLst/>
              <a:cxnLst/>
              <a:rect l="l" t="t" r="r" b="b"/>
              <a:pathLst>
                <a:path w="4389" h="1988" extrusionOk="0">
                  <a:moveTo>
                    <a:pt x="81" y="1"/>
                  </a:moveTo>
                  <a:cubicBezTo>
                    <a:pt x="64" y="1"/>
                    <a:pt x="49" y="6"/>
                    <a:pt x="40" y="14"/>
                  </a:cubicBezTo>
                  <a:cubicBezTo>
                    <a:pt x="0" y="34"/>
                    <a:pt x="0" y="95"/>
                    <a:pt x="20" y="114"/>
                  </a:cubicBezTo>
                  <a:lnTo>
                    <a:pt x="1409" y="1947"/>
                  </a:lnTo>
                  <a:cubicBezTo>
                    <a:pt x="1429" y="1966"/>
                    <a:pt x="1449" y="1987"/>
                    <a:pt x="1469" y="1987"/>
                  </a:cubicBezTo>
                  <a:cubicBezTo>
                    <a:pt x="1490" y="1987"/>
                    <a:pt x="1490" y="1987"/>
                    <a:pt x="1509" y="1966"/>
                  </a:cubicBezTo>
                  <a:lnTo>
                    <a:pt x="4327" y="1101"/>
                  </a:lnTo>
                  <a:cubicBezTo>
                    <a:pt x="4367" y="1080"/>
                    <a:pt x="4388" y="1040"/>
                    <a:pt x="4367" y="1000"/>
                  </a:cubicBezTo>
                  <a:cubicBezTo>
                    <a:pt x="4367" y="967"/>
                    <a:pt x="4341" y="935"/>
                    <a:pt x="4309" y="935"/>
                  </a:cubicBezTo>
                  <a:cubicBezTo>
                    <a:pt x="4302" y="935"/>
                    <a:pt x="4294" y="936"/>
                    <a:pt x="4287" y="940"/>
                  </a:cubicBezTo>
                  <a:lnTo>
                    <a:pt x="1509" y="1805"/>
                  </a:lnTo>
                  <a:lnTo>
                    <a:pt x="140" y="34"/>
                  </a:lnTo>
                  <a:cubicBezTo>
                    <a:pt x="129" y="10"/>
                    <a:pt x="104" y="1"/>
                    <a:pt x="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5205850" y="1973100"/>
              <a:ext cx="100650" cy="55725"/>
            </a:xfrm>
            <a:custGeom>
              <a:avLst/>
              <a:gdLst/>
              <a:ahLst/>
              <a:cxnLst/>
              <a:rect l="l" t="t" r="r" b="b"/>
              <a:pathLst>
                <a:path w="4026" h="2229" extrusionOk="0">
                  <a:moveTo>
                    <a:pt x="90" y="0"/>
                  </a:moveTo>
                  <a:cubicBezTo>
                    <a:pt x="74" y="0"/>
                    <a:pt x="57" y="5"/>
                    <a:pt x="41" y="14"/>
                  </a:cubicBezTo>
                  <a:cubicBezTo>
                    <a:pt x="0" y="34"/>
                    <a:pt x="0" y="95"/>
                    <a:pt x="21" y="135"/>
                  </a:cubicBezTo>
                  <a:lnTo>
                    <a:pt x="1390" y="2207"/>
                  </a:lnTo>
                  <a:cubicBezTo>
                    <a:pt x="1409" y="2228"/>
                    <a:pt x="1430" y="2228"/>
                    <a:pt x="1470" y="2228"/>
                  </a:cubicBezTo>
                  <a:lnTo>
                    <a:pt x="1490" y="2228"/>
                  </a:lnTo>
                  <a:lnTo>
                    <a:pt x="3966" y="1504"/>
                  </a:lnTo>
                  <a:cubicBezTo>
                    <a:pt x="4007" y="1483"/>
                    <a:pt x="4026" y="1443"/>
                    <a:pt x="4007" y="1402"/>
                  </a:cubicBezTo>
                  <a:cubicBezTo>
                    <a:pt x="4007" y="1362"/>
                    <a:pt x="3945" y="1343"/>
                    <a:pt x="3905" y="1343"/>
                  </a:cubicBezTo>
                  <a:lnTo>
                    <a:pt x="1490" y="2067"/>
                  </a:lnTo>
                  <a:lnTo>
                    <a:pt x="142" y="34"/>
                  </a:lnTo>
                  <a:cubicBezTo>
                    <a:pt x="130" y="10"/>
                    <a:pt x="111" y="0"/>
                    <a:pt x="9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186725" y="2040150"/>
              <a:ext cx="68450" cy="48050"/>
            </a:xfrm>
            <a:custGeom>
              <a:avLst/>
              <a:gdLst/>
              <a:ahLst/>
              <a:cxnLst/>
              <a:rect l="l" t="t" r="r" b="b"/>
              <a:pathLst>
                <a:path w="2738" h="1922" extrusionOk="0">
                  <a:moveTo>
                    <a:pt x="93" y="1"/>
                  </a:moveTo>
                  <a:cubicBezTo>
                    <a:pt x="83" y="1"/>
                    <a:pt x="72" y="3"/>
                    <a:pt x="62" y="8"/>
                  </a:cubicBezTo>
                  <a:cubicBezTo>
                    <a:pt x="21" y="49"/>
                    <a:pt x="0" y="89"/>
                    <a:pt x="21" y="129"/>
                  </a:cubicBezTo>
                  <a:lnTo>
                    <a:pt x="1108" y="1881"/>
                  </a:lnTo>
                  <a:cubicBezTo>
                    <a:pt x="1128" y="1921"/>
                    <a:pt x="1148" y="1921"/>
                    <a:pt x="1168" y="1921"/>
                  </a:cubicBezTo>
                  <a:lnTo>
                    <a:pt x="1208" y="1921"/>
                  </a:lnTo>
                  <a:lnTo>
                    <a:pt x="2678" y="1438"/>
                  </a:lnTo>
                  <a:cubicBezTo>
                    <a:pt x="2719" y="1417"/>
                    <a:pt x="2738" y="1377"/>
                    <a:pt x="2738" y="1337"/>
                  </a:cubicBezTo>
                  <a:cubicBezTo>
                    <a:pt x="2719" y="1297"/>
                    <a:pt x="2678" y="1277"/>
                    <a:pt x="2638" y="1277"/>
                  </a:cubicBezTo>
                  <a:lnTo>
                    <a:pt x="1208" y="1760"/>
                  </a:lnTo>
                  <a:lnTo>
                    <a:pt x="161" y="49"/>
                  </a:lnTo>
                  <a:cubicBezTo>
                    <a:pt x="147" y="19"/>
                    <a:pt x="122" y="1"/>
                    <a:pt x="9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0"/>
        <p:cNvGrpSpPr/>
        <p:nvPr/>
      </p:nvGrpSpPr>
      <p:grpSpPr>
        <a:xfrm>
          <a:off x="0" y="0"/>
          <a:ext cx="0" cy="0"/>
          <a:chOff x="0" y="0"/>
          <a:chExt cx="0" cy="0"/>
        </a:xfrm>
      </p:grpSpPr>
      <p:sp>
        <p:nvSpPr>
          <p:cNvPr id="91" name="Google Shape;91;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2" name="Google Shape;92;p4"/>
          <p:cNvSpPr txBox="1">
            <a:spLocks noGrp="1"/>
          </p:cNvSpPr>
          <p:nvPr>
            <p:ph type="body" idx="1"/>
          </p:nvPr>
        </p:nvSpPr>
        <p:spPr>
          <a:xfrm>
            <a:off x="720000" y="1247675"/>
            <a:ext cx="7704000" cy="3276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AutoNum type="arabicPeriod"/>
              <a:defRPr sz="1100">
                <a:solidFill>
                  <a:schemeClr val="dk1"/>
                </a:solidFill>
              </a:defRPr>
            </a:lvl1pPr>
            <a:lvl2pPr marL="914400" lvl="1" indent="-317500" rtl="0">
              <a:lnSpc>
                <a:spcPct val="115000"/>
              </a:lnSpc>
              <a:spcBef>
                <a:spcPts val="0"/>
              </a:spcBef>
              <a:spcAft>
                <a:spcPts val="0"/>
              </a:spcAft>
              <a:buClr>
                <a:schemeClr val="dk1"/>
              </a:buClr>
              <a:buSzPts val="1400"/>
              <a:buAutoNum type="alphaLcPeriod"/>
              <a:defRPr>
                <a:solidFill>
                  <a:schemeClr val="dk1"/>
                </a:solidFill>
              </a:defRPr>
            </a:lvl2pPr>
            <a:lvl3pPr marL="1371600" lvl="2" indent="-317500" rtl="0">
              <a:lnSpc>
                <a:spcPct val="115000"/>
              </a:lnSpc>
              <a:spcBef>
                <a:spcPts val="0"/>
              </a:spcBef>
              <a:spcAft>
                <a:spcPts val="0"/>
              </a:spcAft>
              <a:buClr>
                <a:schemeClr val="dk1"/>
              </a:buClr>
              <a:buSzPts val="1400"/>
              <a:buAutoNum type="romanLcPeriod"/>
              <a:defRPr>
                <a:solidFill>
                  <a:schemeClr val="dk1"/>
                </a:solidFill>
              </a:defRPr>
            </a:lvl3pPr>
            <a:lvl4pPr marL="1828800" lvl="3" indent="-317500" rtl="0">
              <a:lnSpc>
                <a:spcPct val="115000"/>
              </a:lnSpc>
              <a:spcBef>
                <a:spcPts val="0"/>
              </a:spcBef>
              <a:spcAft>
                <a:spcPts val="0"/>
              </a:spcAft>
              <a:buClr>
                <a:schemeClr val="dk1"/>
              </a:buClr>
              <a:buSzPts val="1400"/>
              <a:buAutoNum type="arabicPeriod"/>
              <a:defRPr>
                <a:solidFill>
                  <a:schemeClr val="dk1"/>
                </a:solidFill>
              </a:defRPr>
            </a:lvl4pPr>
            <a:lvl5pPr marL="2286000" lvl="4" indent="-317500" rtl="0">
              <a:lnSpc>
                <a:spcPct val="115000"/>
              </a:lnSpc>
              <a:spcBef>
                <a:spcPts val="0"/>
              </a:spcBef>
              <a:spcAft>
                <a:spcPts val="0"/>
              </a:spcAft>
              <a:buClr>
                <a:schemeClr val="dk1"/>
              </a:buClr>
              <a:buSzPts val="1400"/>
              <a:buAutoNum type="alphaLcPeriod"/>
              <a:defRPr>
                <a:solidFill>
                  <a:schemeClr val="dk1"/>
                </a:solidFill>
              </a:defRPr>
            </a:lvl5pPr>
            <a:lvl6pPr marL="2743200" lvl="5" indent="-317500" rtl="0">
              <a:lnSpc>
                <a:spcPct val="115000"/>
              </a:lnSpc>
              <a:spcBef>
                <a:spcPts val="0"/>
              </a:spcBef>
              <a:spcAft>
                <a:spcPts val="0"/>
              </a:spcAft>
              <a:buClr>
                <a:schemeClr val="dk1"/>
              </a:buClr>
              <a:buSzPts val="1400"/>
              <a:buAutoNum type="romanLcPeriod"/>
              <a:defRPr>
                <a:solidFill>
                  <a:schemeClr val="dk1"/>
                </a:solidFill>
              </a:defRPr>
            </a:lvl6pPr>
            <a:lvl7pPr marL="3200400" lvl="6" indent="-317500" rtl="0">
              <a:lnSpc>
                <a:spcPct val="115000"/>
              </a:lnSpc>
              <a:spcBef>
                <a:spcPts val="0"/>
              </a:spcBef>
              <a:spcAft>
                <a:spcPts val="0"/>
              </a:spcAft>
              <a:buClr>
                <a:schemeClr val="dk1"/>
              </a:buClr>
              <a:buSzPts val="1400"/>
              <a:buAutoNum type="arabicPeriod"/>
              <a:defRPr>
                <a:solidFill>
                  <a:schemeClr val="dk1"/>
                </a:solidFill>
              </a:defRPr>
            </a:lvl7pPr>
            <a:lvl8pPr marL="3657600" lvl="7" indent="-317500" rtl="0">
              <a:lnSpc>
                <a:spcPct val="115000"/>
              </a:lnSpc>
              <a:spcBef>
                <a:spcPts val="0"/>
              </a:spcBef>
              <a:spcAft>
                <a:spcPts val="0"/>
              </a:spcAft>
              <a:buClr>
                <a:schemeClr val="dk1"/>
              </a:buClr>
              <a:buSzPts val="1400"/>
              <a:buAutoNum type="alphaLcPeriod"/>
              <a:defRPr>
                <a:solidFill>
                  <a:schemeClr val="dk1"/>
                </a:solidFill>
              </a:defRPr>
            </a:lvl8pPr>
            <a:lvl9pPr marL="4114800" lvl="8" indent="-317500" rtl="0">
              <a:lnSpc>
                <a:spcPct val="115000"/>
              </a:lnSpc>
              <a:spcBef>
                <a:spcPts val="0"/>
              </a:spcBef>
              <a:spcAft>
                <a:spcPts val="0"/>
              </a:spcAft>
              <a:buClr>
                <a:schemeClr val="dk1"/>
              </a:buClr>
              <a:buSzPts val="1400"/>
              <a:buAutoNum type="romanLcPeriod"/>
              <a:defRPr>
                <a:solidFill>
                  <a:schemeClr val="dk1"/>
                </a:solidFill>
              </a:defRPr>
            </a:lvl9pPr>
          </a:lstStyle>
          <a:p>
            <a:endParaRPr/>
          </a:p>
        </p:txBody>
      </p:sp>
      <p:grpSp>
        <p:nvGrpSpPr>
          <p:cNvPr id="93" name="Google Shape;93;p4"/>
          <p:cNvGrpSpPr/>
          <p:nvPr/>
        </p:nvGrpSpPr>
        <p:grpSpPr>
          <a:xfrm>
            <a:off x="-998653" y="3046307"/>
            <a:ext cx="2741339" cy="1890837"/>
            <a:chOff x="1899925" y="3063975"/>
            <a:chExt cx="1552375" cy="1070750"/>
          </a:xfrm>
        </p:grpSpPr>
        <p:sp>
          <p:nvSpPr>
            <p:cNvPr id="94" name="Google Shape;94;p4"/>
            <p:cNvSpPr/>
            <p:nvPr/>
          </p:nvSpPr>
          <p:spPr>
            <a:xfrm>
              <a:off x="2575425" y="3924050"/>
              <a:ext cx="154550" cy="206900"/>
            </a:xfrm>
            <a:custGeom>
              <a:avLst/>
              <a:gdLst/>
              <a:ahLst/>
              <a:cxnLst/>
              <a:rect l="l" t="t" r="r" b="b"/>
              <a:pathLst>
                <a:path w="6182" h="8276" extrusionOk="0">
                  <a:moveTo>
                    <a:pt x="1012" y="1"/>
                  </a:moveTo>
                  <a:cubicBezTo>
                    <a:pt x="921" y="1"/>
                    <a:pt x="852" y="146"/>
                    <a:pt x="743" y="331"/>
                  </a:cubicBezTo>
                  <a:cubicBezTo>
                    <a:pt x="601" y="597"/>
                    <a:pt x="495" y="880"/>
                    <a:pt x="389" y="1162"/>
                  </a:cubicBezTo>
                  <a:lnTo>
                    <a:pt x="283" y="1480"/>
                  </a:lnTo>
                  <a:cubicBezTo>
                    <a:pt x="161" y="1939"/>
                    <a:pt x="90" y="2415"/>
                    <a:pt x="72" y="2893"/>
                  </a:cubicBezTo>
                  <a:cubicBezTo>
                    <a:pt x="1" y="3811"/>
                    <a:pt x="107" y="4729"/>
                    <a:pt x="267" y="5648"/>
                  </a:cubicBezTo>
                  <a:cubicBezTo>
                    <a:pt x="283" y="5806"/>
                    <a:pt x="319" y="5983"/>
                    <a:pt x="354" y="6159"/>
                  </a:cubicBezTo>
                  <a:cubicBezTo>
                    <a:pt x="460" y="6849"/>
                    <a:pt x="620" y="7590"/>
                    <a:pt x="1096" y="8102"/>
                  </a:cubicBezTo>
                  <a:cubicBezTo>
                    <a:pt x="1183" y="8189"/>
                    <a:pt x="1293" y="8275"/>
                    <a:pt x="1408" y="8275"/>
                  </a:cubicBezTo>
                  <a:cubicBezTo>
                    <a:pt x="1433" y="8275"/>
                    <a:pt x="1459" y="8271"/>
                    <a:pt x="1484" y="8262"/>
                  </a:cubicBezTo>
                  <a:cubicBezTo>
                    <a:pt x="1555" y="8226"/>
                    <a:pt x="1609" y="8137"/>
                    <a:pt x="1644" y="8050"/>
                  </a:cubicBezTo>
                  <a:cubicBezTo>
                    <a:pt x="1856" y="7555"/>
                    <a:pt x="1979" y="6990"/>
                    <a:pt x="1997" y="6442"/>
                  </a:cubicBezTo>
                  <a:cubicBezTo>
                    <a:pt x="2085" y="6849"/>
                    <a:pt x="2244" y="7237"/>
                    <a:pt x="2509" y="7555"/>
                  </a:cubicBezTo>
                  <a:cubicBezTo>
                    <a:pt x="2583" y="7644"/>
                    <a:pt x="2694" y="7744"/>
                    <a:pt x="2800" y="7744"/>
                  </a:cubicBezTo>
                  <a:cubicBezTo>
                    <a:pt x="2821" y="7744"/>
                    <a:pt x="2842" y="7740"/>
                    <a:pt x="2862" y="7732"/>
                  </a:cubicBezTo>
                  <a:cubicBezTo>
                    <a:pt x="2968" y="7696"/>
                    <a:pt x="3003" y="7572"/>
                    <a:pt x="3022" y="7449"/>
                  </a:cubicBezTo>
                  <a:cubicBezTo>
                    <a:pt x="3109" y="7025"/>
                    <a:pt x="3074" y="6583"/>
                    <a:pt x="2951" y="6178"/>
                  </a:cubicBezTo>
                  <a:lnTo>
                    <a:pt x="2951" y="6178"/>
                  </a:lnTo>
                  <a:cubicBezTo>
                    <a:pt x="3109" y="6390"/>
                    <a:pt x="3250" y="6618"/>
                    <a:pt x="3410" y="6830"/>
                  </a:cubicBezTo>
                  <a:cubicBezTo>
                    <a:pt x="3516" y="6990"/>
                    <a:pt x="3622" y="7148"/>
                    <a:pt x="3799" y="7237"/>
                  </a:cubicBezTo>
                  <a:cubicBezTo>
                    <a:pt x="3870" y="7285"/>
                    <a:pt x="3955" y="7311"/>
                    <a:pt x="4039" y="7311"/>
                  </a:cubicBezTo>
                  <a:cubicBezTo>
                    <a:pt x="4142" y="7311"/>
                    <a:pt x="4242" y="7272"/>
                    <a:pt x="4310" y="7184"/>
                  </a:cubicBezTo>
                  <a:cubicBezTo>
                    <a:pt x="4416" y="7078"/>
                    <a:pt x="4416" y="6901"/>
                    <a:pt x="4399" y="6743"/>
                  </a:cubicBezTo>
                  <a:cubicBezTo>
                    <a:pt x="4345" y="6354"/>
                    <a:pt x="4239" y="5966"/>
                    <a:pt x="4081" y="5594"/>
                  </a:cubicBezTo>
                  <a:lnTo>
                    <a:pt x="4081" y="5594"/>
                  </a:lnTo>
                  <a:cubicBezTo>
                    <a:pt x="4293" y="5912"/>
                    <a:pt x="4540" y="6195"/>
                    <a:pt x="4823" y="6442"/>
                  </a:cubicBezTo>
                  <a:cubicBezTo>
                    <a:pt x="4924" y="6521"/>
                    <a:pt x="5061" y="6593"/>
                    <a:pt x="5175" y="6593"/>
                  </a:cubicBezTo>
                  <a:cubicBezTo>
                    <a:pt x="5239" y="6593"/>
                    <a:pt x="5296" y="6570"/>
                    <a:pt x="5334" y="6512"/>
                  </a:cubicBezTo>
                  <a:cubicBezTo>
                    <a:pt x="5388" y="6442"/>
                    <a:pt x="5388" y="6354"/>
                    <a:pt x="5370" y="6284"/>
                  </a:cubicBezTo>
                  <a:cubicBezTo>
                    <a:pt x="5317" y="5824"/>
                    <a:pt x="5052" y="5418"/>
                    <a:pt x="4788" y="5029"/>
                  </a:cubicBezTo>
                  <a:lnTo>
                    <a:pt x="4788" y="5029"/>
                  </a:lnTo>
                  <a:cubicBezTo>
                    <a:pt x="5105" y="5312"/>
                    <a:pt x="5440" y="5577"/>
                    <a:pt x="5812" y="5789"/>
                  </a:cubicBezTo>
                  <a:cubicBezTo>
                    <a:pt x="5867" y="5826"/>
                    <a:pt x="5942" y="5853"/>
                    <a:pt x="6010" y="5853"/>
                  </a:cubicBezTo>
                  <a:cubicBezTo>
                    <a:pt x="6073" y="5853"/>
                    <a:pt x="6131" y="5830"/>
                    <a:pt x="6165" y="5771"/>
                  </a:cubicBezTo>
                  <a:cubicBezTo>
                    <a:pt x="6182" y="5718"/>
                    <a:pt x="6165" y="5665"/>
                    <a:pt x="6147" y="5612"/>
                  </a:cubicBezTo>
                  <a:cubicBezTo>
                    <a:pt x="6005" y="5206"/>
                    <a:pt x="5723" y="4888"/>
                    <a:pt x="5440" y="4570"/>
                  </a:cubicBezTo>
                  <a:cubicBezTo>
                    <a:pt x="4964" y="4058"/>
                    <a:pt x="4434" y="3599"/>
                    <a:pt x="3886" y="3140"/>
                  </a:cubicBezTo>
                  <a:cubicBezTo>
                    <a:pt x="3869" y="3105"/>
                    <a:pt x="3834" y="3086"/>
                    <a:pt x="3799" y="3051"/>
                  </a:cubicBezTo>
                  <a:cubicBezTo>
                    <a:pt x="3092" y="2434"/>
                    <a:pt x="2456" y="1798"/>
                    <a:pt x="1873" y="1092"/>
                  </a:cubicBezTo>
                  <a:cubicBezTo>
                    <a:pt x="1644" y="809"/>
                    <a:pt x="1432" y="508"/>
                    <a:pt x="1220" y="190"/>
                  </a:cubicBezTo>
                  <a:cubicBezTo>
                    <a:pt x="1132" y="56"/>
                    <a:pt x="1068"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575425" y="3924050"/>
              <a:ext cx="109100" cy="145175"/>
            </a:xfrm>
            <a:custGeom>
              <a:avLst/>
              <a:gdLst/>
              <a:ahLst/>
              <a:cxnLst/>
              <a:rect l="l" t="t" r="r" b="b"/>
              <a:pathLst>
                <a:path w="4364" h="5807" extrusionOk="0">
                  <a:moveTo>
                    <a:pt x="1012" y="1"/>
                  </a:moveTo>
                  <a:cubicBezTo>
                    <a:pt x="921" y="1"/>
                    <a:pt x="852" y="146"/>
                    <a:pt x="743" y="331"/>
                  </a:cubicBezTo>
                  <a:cubicBezTo>
                    <a:pt x="601" y="597"/>
                    <a:pt x="495" y="880"/>
                    <a:pt x="389" y="1162"/>
                  </a:cubicBezTo>
                  <a:lnTo>
                    <a:pt x="283" y="1480"/>
                  </a:lnTo>
                  <a:cubicBezTo>
                    <a:pt x="161" y="1939"/>
                    <a:pt x="90" y="2415"/>
                    <a:pt x="72" y="2893"/>
                  </a:cubicBezTo>
                  <a:cubicBezTo>
                    <a:pt x="1" y="3811"/>
                    <a:pt x="107" y="4729"/>
                    <a:pt x="267" y="5648"/>
                  </a:cubicBezTo>
                  <a:cubicBezTo>
                    <a:pt x="495" y="5206"/>
                    <a:pt x="566" y="4694"/>
                    <a:pt x="620" y="4200"/>
                  </a:cubicBezTo>
                  <a:cubicBezTo>
                    <a:pt x="726" y="4640"/>
                    <a:pt x="902" y="5047"/>
                    <a:pt x="1131" y="5453"/>
                  </a:cubicBezTo>
                  <a:cubicBezTo>
                    <a:pt x="1185" y="5559"/>
                    <a:pt x="1256" y="5683"/>
                    <a:pt x="1378" y="5754"/>
                  </a:cubicBezTo>
                  <a:cubicBezTo>
                    <a:pt x="1431" y="5789"/>
                    <a:pt x="1498" y="5807"/>
                    <a:pt x="1562" y="5807"/>
                  </a:cubicBezTo>
                  <a:cubicBezTo>
                    <a:pt x="1626" y="5807"/>
                    <a:pt x="1688" y="5789"/>
                    <a:pt x="1732" y="5754"/>
                  </a:cubicBezTo>
                  <a:cubicBezTo>
                    <a:pt x="1785" y="5700"/>
                    <a:pt x="1821" y="5629"/>
                    <a:pt x="1838" y="5559"/>
                  </a:cubicBezTo>
                  <a:cubicBezTo>
                    <a:pt x="2033" y="4994"/>
                    <a:pt x="1891" y="4358"/>
                    <a:pt x="1750" y="3776"/>
                  </a:cubicBezTo>
                  <a:lnTo>
                    <a:pt x="1750" y="3776"/>
                  </a:lnTo>
                  <a:cubicBezTo>
                    <a:pt x="1908" y="4217"/>
                    <a:pt x="2139" y="4640"/>
                    <a:pt x="2456" y="4994"/>
                  </a:cubicBezTo>
                  <a:cubicBezTo>
                    <a:pt x="2572" y="5153"/>
                    <a:pt x="2746" y="5300"/>
                    <a:pt x="2931" y="5300"/>
                  </a:cubicBezTo>
                  <a:cubicBezTo>
                    <a:pt x="2973" y="5300"/>
                    <a:pt x="3015" y="5293"/>
                    <a:pt x="3057" y="5276"/>
                  </a:cubicBezTo>
                  <a:cubicBezTo>
                    <a:pt x="3269" y="5170"/>
                    <a:pt x="3286" y="4852"/>
                    <a:pt x="3233" y="4605"/>
                  </a:cubicBezTo>
                  <a:cubicBezTo>
                    <a:pt x="3127" y="4058"/>
                    <a:pt x="2933" y="3529"/>
                    <a:pt x="2633" y="3051"/>
                  </a:cubicBezTo>
                  <a:lnTo>
                    <a:pt x="2633" y="3051"/>
                  </a:lnTo>
                  <a:cubicBezTo>
                    <a:pt x="2862" y="3352"/>
                    <a:pt x="3109" y="3635"/>
                    <a:pt x="3375" y="3917"/>
                  </a:cubicBezTo>
                  <a:cubicBezTo>
                    <a:pt x="3568" y="4111"/>
                    <a:pt x="3763" y="4323"/>
                    <a:pt x="4010" y="4412"/>
                  </a:cubicBezTo>
                  <a:cubicBezTo>
                    <a:pt x="4052" y="4421"/>
                    <a:pt x="4093" y="4432"/>
                    <a:pt x="4134" y="4432"/>
                  </a:cubicBezTo>
                  <a:cubicBezTo>
                    <a:pt x="4163" y="4432"/>
                    <a:pt x="4193" y="4426"/>
                    <a:pt x="4222" y="4412"/>
                  </a:cubicBezTo>
                  <a:cubicBezTo>
                    <a:pt x="4293" y="4376"/>
                    <a:pt x="4328" y="4287"/>
                    <a:pt x="4345" y="4200"/>
                  </a:cubicBezTo>
                  <a:cubicBezTo>
                    <a:pt x="4364" y="3882"/>
                    <a:pt x="4204" y="3599"/>
                    <a:pt x="4027" y="3334"/>
                  </a:cubicBezTo>
                  <a:cubicBezTo>
                    <a:pt x="3992" y="3263"/>
                    <a:pt x="3940" y="3192"/>
                    <a:pt x="3886" y="3140"/>
                  </a:cubicBezTo>
                  <a:cubicBezTo>
                    <a:pt x="3869" y="3105"/>
                    <a:pt x="3834" y="3086"/>
                    <a:pt x="3799" y="3051"/>
                  </a:cubicBezTo>
                  <a:cubicBezTo>
                    <a:pt x="3092" y="2434"/>
                    <a:pt x="2456" y="1798"/>
                    <a:pt x="1873" y="1092"/>
                  </a:cubicBezTo>
                  <a:cubicBezTo>
                    <a:pt x="1644" y="809"/>
                    <a:pt x="1432" y="508"/>
                    <a:pt x="1220" y="190"/>
                  </a:cubicBezTo>
                  <a:cubicBezTo>
                    <a:pt x="1132" y="56"/>
                    <a:pt x="1068" y="1"/>
                    <a:pt x="1012"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582500" y="3924050"/>
              <a:ext cx="39750" cy="37475"/>
            </a:xfrm>
            <a:custGeom>
              <a:avLst/>
              <a:gdLst/>
              <a:ahLst/>
              <a:cxnLst/>
              <a:rect l="l" t="t" r="r" b="b"/>
              <a:pathLst>
                <a:path w="1590" h="1499" extrusionOk="0">
                  <a:moveTo>
                    <a:pt x="729" y="1"/>
                  </a:moveTo>
                  <a:cubicBezTo>
                    <a:pt x="638" y="1"/>
                    <a:pt x="569" y="146"/>
                    <a:pt x="460" y="331"/>
                  </a:cubicBezTo>
                  <a:cubicBezTo>
                    <a:pt x="318" y="597"/>
                    <a:pt x="212" y="880"/>
                    <a:pt x="106" y="1162"/>
                  </a:cubicBezTo>
                  <a:lnTo>
                    <a:pt x="0" y="1480"/>
                  </a:lnTo>
                  <a:lnTo>
                    <a:pt x="36" y="1480"/>
                  </a:lnTo>
                  <a:cubicBezTo>
                    <a:pt x="90" y="1480"/>
                    <a:pt x="125" y="1445"/>
                    <a:pt x="142" y="1409"/>
                  </a:cubicBezTo>
                  <a:cubicBezTo>
                    <a:pt x="301" y="1214"/>
                    <a:pt x="407" y="1002"/>
                    <a:pt x="460" y="774"/>
                  </a:cubicBezTo>
                  <a:cubicBezTo>
                    <a:pt x="460" y="1002"/>
                    <a:pt x="478" y="1250"/>
                    <a:pt x="619" y="1426"/>
                  </a:cubicBezTo>
                  <a:cubicBezTo>
                    <a:pt x="636" y="1462"/>
                    <a:pt x="655" y="1480"/>
                    <a:pt x="690" y="1497"/>
                  </a:cubicBezTo>
                  <a:cubicBezTo>
                    <a:pt x="697" y="1498"/>
                    <a:pt x="704" y="1499"/>
                    <a:pt x="711" y="1499"/>
                  </a:cubicBezTo>
                  <a:cubicBezTo>
                    <a:pt x="805" y="1499"/>
                    <a:pt x="867" y="1385"/>
                    <a:pt x="867" y="1303"/>
                  </a:cubicBezTo>
                  <a:cubicBezTo>
                    <a:pt x="902" y="1073"/>
                    <a:pt x="902" y="844"/>
                    <a:pt x="867" y="614"/>
                  </a:cubicBezTo>
                  <a:lnTo>
                    <a:pt x="867" y="614"/>
                  </a:lnTo>
                  <a:cubicBezTo>
                    <a:pt x="973" y="791"/>
                    <a:pt x="1095" y="950"/>
                    <a:pt x="1237" y="1092"/>
                  </a:cubicBezTo>
                  <a:cubicBezTo>
                    <a:pt x="1272" y="1144"/>
                    <a:pt x="1326" y="1197"/>
                    <a:pt x="1378" y="1214"/>
                  </a:cubicBezTo>
                  <a:cubicBezTo>
                    <a:pt x="1402" y="1230"/>
                    <a:pt x="1430" y="1239"/>
                    <a:pt x="1458" y="1239"/>
                  </a:cubicBezTo>
                  <a:cubicBezTo>
                    <a:pt x="1492" y="1239"/>
                    <a:pt x="1526" y="1226"/>
                    <a:pt x="1555" y="1197"/>
                  </a:cubicBezTo>
                  <a:cubicBezTo>
                    <a:pt x="1590" y="1162"/>
                    <a:pt x="1590" y="1127"/>
                    <a:pt x="1590" y="1092"/>
                  </a:cubicBezTo>
                  <a:cubicBezTo>
                    <a:pt x="1361" y="809"/>
                    <a:pt x="1149" y="508"/>
                    <a:pt x="937" y="190"/>
                  </a:cubicBezTo>
                  <a:cubicBezTo>
                    <a:pt x="849" y="56"/>
                    <a:pt x="785" y="1"/>
                    <a:pt x="729"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550300" y="3690925"/>
              <a:ext cx="56075" cy="262200"/>
            </a:xfrm>
            <a:custGeom>
              <a:avLst/>
              <a:gdLst/>
              <a:ahLst/>
              <a:cxnLst/>
              <a:rect l="l" t="t" r="r" b="b"/>
              <a:pathLst>
                <a:path w="2243" h="10488" extrusionOk="0">
                  <a:moveTo>
                    <a:pt x="360" y="1"/>
                  </a:moveTo>
                  <a:cubicBezTo>
                    <a:pt x="284" y="1"/>
                    <a:pt x="207" y="28"/>
                    <a:pt x="141" y="85"/>
                  </a:cubicBezTo>
                  <a:cubicBezTo>
                    <a:pt x="17" y="191"/>
                    <a:pt x="0" y="403"/>
                    <a:pt x="123" y="527"/>
                  </a:cubicBezTo>
                  <a:cubicBezTo>
                    <a:pt x="653" y="1127"/>
                    <a:pt x="971" y="1886"/>
                    <a:pt x="1183" y="2698"/>
                  </a:cubicBezTo>
                  <a:cubicBezTo>
                    <a:pt x="1378" y="3511"/>
                    <a:pt x="1465" y="4358"/>
                    <a:pt x="1571" y="5206"/>
                  </a:cubicBezTo>
                  <a:cubicBezTo>
                    <a:pt x="1766" y="6901"/>
                    <a:pt x="1872" y="8615"/>
                    <a:pt x="1872" y="10327"/>
                  </a:cubicBezTo>
                  <a:cubicBezTo>
                    <a:pt x="1872" y="10417"/>
                    <a:pt x="1943" y="10487"/>
                    <a:pt x="2030" y="10487"/>
                  </a:cubicBezTo>
                  <a:cubicBezTo>
                    <a:pt x="2119" y="10487"/>
                    <a:pt x="2190" y="10417"/>
                    <a:pt x="2207" y="10327"/>
                  </a:cubicBezTo>
                  <a:cubicBezTo>
                    <a:pt x="2242" y="8615"/>
                    <a:pt x="2190" y="6884"/>
                    <a:pt x="2049" y="5154"/>
                  </a:cubicBezTo>
                  <a:cubicBezTo>
                    <a:pt x="1978" y="4306"/>
                    <a:pt x="1907" y="3440"/>
                    <a:pt x="1731" y="2575"/>
                  </a:cubicBezTo>
                  <a:cubicBezTo>
                    <a:pt x="1536" y="1709"/>
                    <a:pt x="1218" y="826"/>
                    <a:pt x="600" y="103"/>
                  </a:cubicBezTo>
                  <a:cubicBezTo>
                    <a:pt x="534" y="36"/>
                    <a:pt x="447" y="1"/>
                    <a:pt x="360"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2404600" y="3727050"/>
              <a:ext cx="195575" cy="406475"/>
            </a:xfrm>
            <a:custGeom>
              <a:avLst/>
              <a:gdLst/>
              <a:ahLst/>
              <a:cxnLst/>
              <a:rect l="l" t="t" r="r" b="b"/>
              <a:pathLst>
                <a:path w="7823" h="16259" extrusionOk="0">
                  <a:moveTo>
                    <a:pt x="6587" y="0"/>
                  </a:moveTo>
                  <a:lnTo>
                    <a:pt x="6587" y="0"/>
                  </a:lnTo>
                  <a:cubicBezTo>
                    <a:pt x="6586" y="0"/>
                    <a:pt x="2666" y="5122"/>
                    <a:pt x="1147" y="8548"/>
                  </a:cubicBezTo>
                  <a:cubicBezTo>
                    <a:pt x="0" y="11126"/>
                    <a:pt x="335" y="14463"/>
                    <a:pt x="565" y="15930"/>
                  </a:cubicBezTo>
                  <a:cubicBezTo>
                    <a:pt x="587" y="16139"/>
                    <a:pt x="754" y="16259"/>
                    <a:pt x="928" y="16259"/>
                  </a:cubicBezTo>
                  <a:cubicBezTo>
                    <a:pt x="1032" y="16259"/>
                    <a:pt x="1139" y="16216"/>
                    <a:pt x="1218" y="16123"/>
                  </a:cubicBezTo>
                  <a:cubicBezTo>
                    <a:pt x="1960" y="15240"/>
                    <a:pt x="3462" y="13298"/>
                    <a:pt x="5245" y="10066"/>
                  </a:cubicBezTo>
                  <a:cubicBezTo>
                    <a:pt x="7823" y="5369"/>
                    <a:pt x="6587" y="0"/>
                    <a:pt x="6587"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423125" y="3725150"/>
              <a:ext cx="148375" cy="409575"/>
            </a:xfrm>
            <a:custGeom>
              <a:avLst/>
              <a:gdLst/>
              <a:ahLst/>
              <a:cxnLst/>
              <a:rect l="l" t="t" r="r" b="b"/>
              <a:pathLst>
                <a:path w="5935" h="16383" extrusionOk="0">
                  <a:moveTo>
                    <a:pt x="5853" y="0"/>
                  </a:moveTo>
                  <a:cubicBezTo>
                    <a:pt x="5816" y="0"/>
                    <a:pt x="5790" y="29"/>
                    <a:pt x="5775" y="58"/>
                  </a:cubicBezTo>
                  <a:lnTo>
                    <a:pt x="1" y="16270"/>
                  </a:lnTo>
                  <a:cubicBezTo>
                    <a:pt x="1" y="16288"/>
                    <a:pt x="1" y="16323"/>
                    <a:pt x="18" y="16340"/>
                  </a:cubicBezTo>
                  <a:cubicBezTo>
                    <a:pt x="18" y="16359"/>
                    <a:pt x="36" y="16376"/>
                    <a:pt x="53" y="16376"/>
                  </a:cubicBezTo>
                  <a:cubicBezTo>
                    <a:pt x="67" y="16380"/>
                    <a:pt x="79" y="16383"/>
                    <a:pt x="90" y="16383"/>
                  </a:cubicBezTo>
                  <a:cubicBezTo>
                    <a:pt x="124" y="16383"/>
                    <a:pt x="146" y="16363"/>
                    <a:pt x="159" y="16323"/>
                  </a:cubicBezTo>
                  <a:lnTo>
                    <a:pt x="5916" y="111"/>
                  </a:lnTo>
                  <a:cubicBezTo>
                    <a:pt x="5935" y="76"/>
                    <a:pt x="5916" y="22"/>
                    <a:pt x="5881" y="6"/>
                  </a:cubicBezTo>
                  <a:cubicBezTo>
                    <a:pt x="5871" y="2"/>
                    <a:pt x="5862" y="0"/>
                    <a:pt x="585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2409900" y="4024000"/>
              <a:ext cx="79025" cy="39975"/>
            </a:xfrm>
            <a:custGeom>
              <a:avLst/>
              <a:gdLst/>
              <a:ahLst/>
              <a:cxnLst/>
              <a:rect l="l" t="t" r="r" b="b"/>
              <a:pathLst>
                <a:path w="3161" h="1599" extrusionOk="0">
                  <a:moveTo>
                    <a:pt x="2112" y="0"/>
                  </a:moveTo>
                  <a:cubicBezTo>
                    <a:pt x="2103" y="0"/>
                    <a:pt x="2093" y="2"/>
                    <a:pt x="2084" y="7"/>
                  </a:cubicBezTo>
                  <a:lnTo>
                    <a:pt x="52" y="943"/>
                  </a:lnTo>
                  <a:cubicBezTo>
                    <a:pt x="17" y="960"/>
                    <a:pt x="0" y="1014"/>
                    <a:pt x="17" y="1049"/>
                  </a:cubicBezTo>
                  <a:cubicBezTo>
                    <a:pt x="31" y="1075"/>
                    <a:pt x="62" y="1091"/>
                    <a:pt x="92" y="1091"/>
                  </a:cubicBezTo>
                  <a:cubicBezTo>
                    <a:pt x="103" y="1091"/>
                    <a:pt x="114" y="1089"/>
                    <a:pt x="123" y="1085"/>
                  </a:cubicBezTo>
                  <a:lnTo>
                    <a:pt x="2084" y="183"/>
                  </a:lnTo>
                  <a:lnTo>
                    <a:pt x="3002" y="1561"/>
                  </a:lnTo>
                  <a:cubicBezTo>
                    <a:pt x="3013" y="1583"/>
                    <a:pt x="3038" y="1598"/>
                    <a:pt x="3063" y="1598"/>
                  </a:cubicBezTo>
                  <a:cubicBezTo>
                    <a:pt x="3079" y="1598"/>
                    <a:pt x="3095" y="1593"/>
                    <a:pt x="3108" y="1579"/>
                  </a:cubicBezTo>
                  <a:cubicBezTo>
                    <a:pt x="3144" y="1561"/>
                    <a:pt x="3161" y="1509"/>
                    <a:pt x="3144" y="1473"/>
                  </a:cubicBezTo>
                  <a:lnTo>
                    <a:pt x="2190" y="42"/>
                  </a:lnTo>
                  <a:cubicBezTo>
                    <a:pt x="2164" y="16"/>
                    <a:pt x="2138" y="0"/>
                    <a:pt x="211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2420900" y="3937000"/>
              <a:ext cx="114825" cy="47300"/>
            </a:xfrm>
            <a:custGeom>
              <a:avLst/>
              <a:gdLst/>
              <a:ahLst/>
              <a:cxnLst/>
              <a:rect l="l" t="t" r="r" b="b"/>
              <a:pathLst>
                <a:path w="4593" h="1892" extrusionOk="0">
                  <a:moveTo>
                    <a:pt x="2885" y="1"/>
                  </a:moveTo>
                  <a:cubicBezTo>
                    <a:pt x="2876" y="1"/>
                    <a:pt x="2867" y="3"/>
                    <a:pt x="2862" y="8"/>
                  </a:cubicBezTo>
                  <a:lnTo>
                    <a:pt x="55" y="1209"/>
                  </a:lnTo>
                  <a:cubicBezTo>
                    <a:pt x="19" y="1226"/>
                    <a:pt x="1" y="1280"/>
                    <a:pt x="19" y="1315"/>
                  </a:cubicBezTo>
                  <a:cubicBezTo>
                    <a:pt x="32" y="1341"/>
                    <a:pt x="64" y="1357"/>
                    <a:pt x="94" y="1357"/>
                  </a:cubicBezTo>
                  <a:cubicBezTo>
                    <a:pt x="105" y="1357"/>
                    <a:pt x="116" y="1355"/>
                    <a:pt x="125" y="1351"/>
                  </a:cubicBezTo>
                  <a:lnTo>
                    <a:pt x="2862" y="185"/>
                  </a:lnTo>
                  <a:lnTo>
                    <a:pt x="4451" y="1862"/>
                  </a:lnTo>
                  <a:cubicBezTo>
                    <a:pt x="4462" y="1883"/>
                    <a:pt x="4485" y="1891"/>
                    <a:pt x="4509" y="1891"/>
                  </a:cubicBezTo>
                  <a:cubicBezTo>
                    <a:pt x="4525" y="1891"/>
                    <a:pt x="4543" y="1887"/>
                    <a:pt x="4557" y="1880"/>
                  </a:cubicBezTo>
                  <a:cubicBezTo>
                    <a:pt x="4593" y="1845"/>
                    <a:pt x="4593" y="1791"/>
                    <a:pt x="4557" y="1756"/>
                  </a:cubicBezTo>
                  <a:lnTo>
                    <a:pt x="2951" y="25"/>
                  </a:lnTo>
                  <a:cubicBezTo>
                    <a:pt x="2938" y="13"/>
                    <a:pt x="2908" y="1"/>
                    <a:pt x="288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2458875" y="3859925"/>
              <a:ext cx="106875" cy="53650"/>
            </a:xfrm>
            <a:custGeom>
              <a:avLst/>
              <a:gdLst/>
              <a:ahLst/>
              <a:cxnLst/>
              <a:rect l="l" t="t" r="r" b="b"/>
              <a:pathLst>
                <a:path w="4275" h="2146" extrusionOk="0">
                  <a:moveTo>
                    <a:pt x="2527" y="0"/>
                  </a:moveTo>
                  <a:lnTo>
                    <a:pt x="71" y="1007"/>
                  </a:lnTo>
                  <a:cubicBezTo>
                    <a:pt x="36" y="1024"/>
                    <a:pt x="1" y="1078"/>
                    <a:pt x="19" y="1113"/>
                  </a:cubicBezTo>
                  <a:cubicBezTo>
                    <a:pt x="32" y="1153"/>
                    <a:pt x="65" y="1173"/>
                    <a:pt x="96" y="1173"/>
                  </a:cubicBezTo>
                  <a:cubicBezTo>
                    <a:pt x="106" y="1173"/>
                    <a:pt x="116" y="1170"/>
                    <a:pt x="125" y="1166"/>
                  </a:cubicBezTo>
                  <a:lnTo>
                    <a:pt x="2527" y="177"/>
                  </a:lnTo>
                  <a:lnTo>
                    <a:pt x="4116" y="2119"/>
                  </a:lnTo>
                  <a:cubicBezTo>
                    <a:pt x="4134" y="2137"/>
                    <a:pt x="4156" y="2146"/>
                    <a:pt x="4178" y="2146"/>
                  </a:cubicBezTo>
                  <a:cubicBezTo>
                    <a:pt x="4200" y="2146"/>
                    <a:pt x="4221" y="2137"/>
                    <a:pt x="4239" y="2119"/>
                  </a:cubicBezTo>
                  <a:cubicBezTo>
                    <a:pt x="4257" y="2102"/>
                    <a:pt x="4274" y="2049"/>
                    <a:pt x="4239" y="2013"/>
                  </a:cubicBezTo>
                  <a:lnTo>
                    <a:pt x="2614" y="35"/>
                  </a:lnTo>
                  <a:cubicBezTo>
                    <a:pt x="2597" y="0"/>
                    <a:pt x="2562" y="0"/>
                    <a:pt x="252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504375" y="3796500"/>
              <a:ext cx="73725" cy="46450"/>
            </a:xfrm>
            <a:custGeom>
              <a:avLst/>
              <a:gdLst/>
              <a:ahLst/>
              <a:cxnLst/>
              <a:rect l="l" t="t" r="r" b="b"/>
              <a:pathLst>
                <a:path w="2949" h="1858" extrusionOk="0">
                  <a:moveTo>
                    <a:pt x="1579" y="0"/>
                  </a:moveTo>
                  <a:cubicBezTo>
                    <a:pt x="1566" y="0"/>
                    <a:pt x="1551" y="5"/>
                    <a:pt x="1536" y="12"/>
                  </a:cubicBezTo>
                  <a:lnTo>
                    <a:pt x="71" y="665"/>
                  </a:lnTo>
                  <a:cubicBezTo>
                    <a:pt x="36" y="684"/>
                    <a:pt x="0" y="736"/>
                    <a:pt x="36" y="771"/>
                  </a:cubicBezTo>
                  <a:cubicBezTo>
                    <a:pt x="48" y="797"/>
                    <a:pt x="70" y="814"/>
                    <a:pt x="102" y="814"/>
                  </a:cubicBezTo>
                  <a:cubicBezTo>
                    <a:pt x="114" y="814"/>
                    <a:pt x="127" y="811"/>
                    <a:pt x="142" y="806"/>
                  </a:cubicBezTo>
                  <a:lnTo>
                    <a:pt x="1536" y="189"/>
                  </a:lnTo>
                  <a:lnTo>
                    <a:pt x="2791" y="1831"/>
                  </a:lnTo>
                  <a:cubicBezTo>
                    <a:pt x="2799" y="1848"/>
                    <a:pt x="2817" y="1857"/>
                    <a:pt x="2837" y="1857"/>
                  </a:cubicBezTo>
                  <a:cubicBezTo>
                    <a:pt x="2857" y="1857"/>
                    <a:pt x="2879" y="1848"/>
                    <a:pt x="2897" y="1831"/>
                  </a:cubicBezTo>
                  <a:cubicBezTo>
                    <a:pt x="2932" y="1814"/>
                    <a:pt x="2949" y="1760"/>
                    <a:pt x="2914" y="1725"/>
                  </a:cubicBezTo>
                  <a:lnTo>
                    <a:pt x="1625" y="29"/>
                  </a:lnTo>
                  <a:cubicBezTo>
                    <a:pt x="1614" y="9"/>
                    <a:pt x="1598" y="0"/>
                    <a:pt x="157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263300" y="3569000"/>
              <a:ext cx="157625" cy="205675"/>
            </a:xfrm>
            <a:custGeom>
              <a:avLst/>
              <a:gdLst/>
              <a:ahLst/>
              <a:cxnLst/>
              <a:rect l="l" t="t" r="r" b="b"/>
              <a:pathLst>
                <a:path w="6305" h="8227" extrusionOk="0">
                  <a:moveTo>
                    <a:pt x="755" y="1"/>
                  </a:moveTo>
                  <a:cubicBezTo>
                    <a:pt x="664" y="1"/>
                    <a:pt x="613" y="152"/>
                    <a:pt x="512" y="353"/>
                  </a:cubicBezTo>
                  <a:cubicBezTo>
                    <a:pt x="389" y="617"/>
                    <a:pt x="283" y="900"/>
                    <a:pt x="213" y="1201"/>
                  </a:cubicBezTo>
                  <a:cubicBezTo>
                    <a:pt x="178" y="1307"/>
                    <a:pt x="159" y="1413"/>
                    <a:pt x="142" y="1536"/>
                  </a:cubicBezTo>
                  <a:cubicBezTo>
                    <a:pt x="36" y="1995"/>
                    <a:pt x="1" y="2472"/>
                    <a:pt x="1" y="2948"/>
                  </a:cubicBezTo>
                  <a:cubicBezTo>
                    <a:pt x="18" y="3867"/>
                    <a:pt x="178" y="4785"/>
                    <a:pt x="389" y="5686"/>
                  </a:cubicBezTo>
                  <a:cubicBezTo>
                    <a:pt x="442" y="5845"/>
                    <a:pt x="477" y="6021"/>
                    <a:pt x="512" y="6181"/>
                  </a:cubicBezTo>
                  <a:cubicBezTo>
                    <a:pt x="689" y="6869"/>
                    <a:pt x="884" y="7594"/>
                    <a:pt x="1395" y="8070"/>
                  </a:cubicBezTo>
                  <a:cubicBezTo>
                    <a:pt x="1474" y="8148"/>
                    <a:pt x="1591" y="8227"/>
                    <a:pt x="1697" y="8227"/>
                  </a:cubicBezTo>
                  <a:cubicBezTo>
                    <a:pt x="1734" y="8227"/>
                    <a:pt x="1770" y="8217"/>
                    <a:pt x="1802" y="8194"/>
                  </a:cubicBezTo>
                  <a:cubicBezTo>
                    <a:pt x="1873" y="8159"/>
                    <a:pt x="1908" y="8070"/>
                    <a:pt x="1944" y="7999"/>
                  </a:cubicBezTo>
                  <a:cubicBezTo>
                    <a:pt x="2120" y="7469"/>
                    <a:pt x="2208" y="6904"/>
                    <a:pt x="2191" y="6357"/>
                  </a:cubicBezTo>
                  <a:lnTo>
                    <a:pt x="2191" y="6357"/>
                  </a:lnTo>
                  <a:cubicBezTo>
                    <a:pt x="2297" y="6763"/>
                    <a:pt x="2490" y="7135"/>
                    <a:pt x="2773" y="7434"/>
                  </a:cubicBezTo>
                  <a:cubicBezTo>
                    <a:pt x="2842" y="7516"/>
                    <a:pt x="2942" y="7598"/>
                    <a:pt x="3049" y="7598"/>
                  </a:cubicBezTo>
                  <a:cubicBezTo>
                    <a:pt x="3081" y="7598"/>
                    <a:pt x="3113" y="7591"/>
                    <a:pt x="3144" y="7575"/>
                  </a:cubicBezTo>
                  <a:cubicBezTo>
                    <a:pt x="3232" y="7540"/>
                    <a:pt x="3267" y="7399"/>
                    <a:pt x="3286" y="7293"/>
                  </a:cubicBezTo>
                  <a:cubicBezTo>
                    <a:pt x="3321" y="6869"/>
                    <a:pt x="3267" y="6428"/>
                    <a:pt x="3126" y="6021"/>
                  </a:cubicBezTo>
                  <a:lnTo>
                    <a:pt x="3126" y="6021"/>
                  </a:lnTo>
                  <a:cubicBezTo>
                    <a:pt x="3286" y="6233"/>
                    <a:pt x="3444" y="6445"/>
                    <a:pt x="3621" y="6657"/>
                  </a:cubicBezTo>
                  <a:cubicBezTo>
                    <a:pt x="3726" y="6798"/>
                    <a:pt x="3868" y="6958"/>
                    <a:pt x="4027" y="7029"/>
                  </a:cubicBezTo>
                  <a:cubicBezTo>
                    <a:pt x="4096" y="7063"/>
                    <a:pt x="4174" y="7081"/>
                    <a:pt x="4249" y="7081"/>
                  </a:cubicBezTo>
                  <a:cubicBezTo>
                    <a:pt x="4367" y="7081"/>
                    <a:pt x="4482" y="7037"/>
                    <a:pt x="4557" y="6940"/>
                  </a:cubicBezTo>
                  <a:cubicBezTo>
                    <a:pt x="4645" y="6817"/>
                    <a:pt x="4628" y="6640"/>
                    <a:pt x="4593" y="6480"/>
                  </a:cubicBezTo>
                  <a:cubicBezTo>
                    <a:pt x="4522" y="6092"/>
                    <a:pt x="4398" y="5722"/>
                    <a:pt x="4204" y="5369"/>
                  </a:cubicBezTo>
                  <a:lnTo>
                    <a:pt x="4204" y="5369"/>
                  </a:lnTo>
                  <a:cubicBezTo>
                    <a:pt x="4433" y="5668"/>
                    <a:pt x="4699" y="5934"/>
                    <a:pt x="4998" y="6163"/>
                  </a:cubicBezTo>
                  <a:cubicBezTo>
                    <a:pt x="5092" y="6225"/>
                    <a:pt x="5222" y="6281"/>
                    <a:pt x="5335" y="6281"/>
                  </a:cubicBezTo>
                  <a:cubicBezTo>
                    <a:pt x="5414" y="6281"/>
                    <a:pt x="5484" y="6254"/>
                    <a:pt x="5528" y="6181"/>
                  </a:cubicBezTo>
                  <a:cubicBezTo>
                    <a:pt x="5563" y="6127"/>
                    <a:pt x="5563" y="6040"/>
                    <a:pt x="5546" y="5951"/>
                  </a:cubicBezTo>
                  <a:cubicBezTo>
                    <a:pt x="5440" y="5510"/>
                    <a:pt x="5158" y="5121"/>
                    <a:pt x="4875" y="4750"/>
                  </a:cubicBezTo>
                  <a:lnTo>
                    <a:pt x="4875" y="4750"/>
                  </a:lnTo>
                  <a:cubicBezTo>
                    <a:pt x="5193" y="5015"/>
                    <a:pt x="5563" y="5244"/>
                    <a:pt x="5935" y="5439"/>
                  </a:cubicBezTo>
                  <a:cubicBezTo>
                    <a:pt x="5996" y="5465"/>
                    <a:pt x="6071" y="5487"/>
                    <a:pt x="6137" y="5487"/>
                  </a:cubicBezTo>
                  <a:cubicBezTo>
                    <a:pt x="6204" y="5487"/>
                    <a:pt x="6261" y="5465"/>
                    <a:pt x="6288" y="5404"/>
                  </a:cubicBezTo>
                  <a:cubicBezTo>
                    <a:pt x="6305" y="5350"/>
                    <a:pt x="6288" y="5280"/>
                    <a:pt x="6253" y="5227"/>
                  </a:cubicBezTo>
                  <a:cubicBezTo>
                    <a:pt x="6093" y="4856"/>
                    <a:pt x="5793" y="4538"/>
                    <a:pt x="5493" y="4255"/>
                  </a:cubicBezTo>
                  <a:cubicBezTo>
                    <a:pt x="4963" y="3779"/>
                    <a:pt x="4416" y="3355"/>
                    <a:pt x="3851" y="2931"/>
                  </a:cubicBezTo>
                  <a:cubicBezTo>
                    <a:pt x="3815" y="2896"/>
                    <a:pt x="3780" y="2878"/>
                    <a:pt x="3745" y="2842"/>
                  </a:cubicBezTo>
                  <a:cubicBezTo>
                    <a:pt x="3003" y="2277"/>
                    <a:pt x="2314" y="1695"/>
                    <a:pt x="1696" y="1024"/>
                  </a:cubicBezTo>
                  <a:cubicBezTo>
                    <a:pt x="1449" y="759"/>
                    <a:pt x="1202" y="476"/>
                    <a:pt x="972" y="176"/>
                  </a:cubicBezTo>
                  <a:cubicBezTo>
                    <a:pt x="874" y="52"/>
                    <a:pt x="808" y="1"/>
                    <a:pt x="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2263300" y="3569000"/>
              <a:ext cx="109525" cy="143875"/>
            </a:xfrm>
            <a:custGeom>
              <a:avLst/>
              <a:gdLst/>
              <a:ahLst/>
              <a:cxnLst/>
              <a:rect l="l" t="t" r="r" b="b"/>
              <a:pathLst>
                <a:path w="4381" h="5755" extrusionOk="0">
                  <a:moveTo>
                    <a:pt x="755" y="1"/>
                  </a:moveTo>
                  <a:cubicBezTo>
                    <a:pt x="664" y="1"/>
                    <a:pt x="613" y="152"/>
                    <a:pt x="512" y="353"/>
                  </a:cubicBezTo>
                  <a:cubicBezTo>
                    <a:pt x="389" y="617"/>
                    <a:pt x="283" y="900"/>
                    <a:pt x="213" y="1201"/>
                  </a:cubicBezTo>
                  <a:cubicBezTo>
                    <a:pt x="178" y="1307"/>
                    <a:pt x="159" y="1413"/>
                    <a:pt x="142" y="1536"/>
                  </a:cubicBezTo>
                  <a:cubicBezTo>
                    <a:pt x="36" y="1995"/>
                    <a:pt x="1" y="2472"/>
                    <a:pt x="1" y="2948"/>
                  </a:cubicBezTo>
                  <a:cubicBezTo>
                    <a:pt x="18" y="3867"/>
                    <a:pt x="178" y="4785"/>
                    <a:pt x="389" y="5686"/>
                  </a:cubicBezTo>
                  <a:cubicBezTo>
                    <a:pt x="601" y="5244"/>
                    <a:pt x="618" y="4714"/>
                    <a:pt x="654" y="4220"/>
                  </a:cubicBezTo>
                  <a:cubicBezTo>
                    <a:pt x="795" y="4644"/>
                    <a:pt x="990" y="5051"/>
                    <a:pt x="1237" y="5421"/>
                  </a:cubicBezTo>
                  <a:cubicBezTo>
                    <a:pt x="1308" y="5527"/>
                    <a:pt x="1395" y="5651"/>
                    <a:pt x="1501" y="5703"/>
                  </a:cubicBezTo>
                  <a:cubicBezTo>
                    <a:pt x="1560" y="5737"/>
                    <a:pt x="1627" y="5754"/>
                    <a:pt x="1690" y="5754"/>
                  </a:cubicBezTo>
                  <a:cubicBezTo>
                    <a:pt x="1760" y="5754"/>
                    <a:pt x="1826" y="5733"/>
                    <a:pt x="1873" y="5686"/>
                  </a:cubicBezTo>
                  <a:cubicBezTo>
                    <a:pt x="1925" y="5633"/>
                    <a:pt x="1944" y="5562"/>
                    <a:pt x="1960" y="5491"/>
                  </a:cubicBezTo>
                  <a:cubicBezTo>
                    <a:pt x="2120" y="4909"/>
                    <a:pt x="1944" y="4291"/>
                    <a:pt x="1749" y="3708"/>
                  </a:cubicBezTo>
                  <a:lnTo>
                    <a:pt x="1749" y="3708"/>
                  </a:lnTo>
                  <a:cubicBezTo>
                    <a:pt x="1944" y="4149"/>
                    <a:pt x="2208" y="4556"/>
                    <a:pt x="2526" y="4891"/>
                  </a:cubicBezTo>
                  <a:cubicBezTo>
                    <a:pt x="2663" y="5028"/>
                    <a:pt x="2833" y="5155"/>
                    <a:pt x="3001" y="5155"/>
                  </a:cubicBezTo>
                  <a:cubicBezTo>
                    <a:pt x="3049" y="5155"/>
                    <a:pt x="3097" y="5145"/>
                    <a:pt x="3144" y="5121"/>
                  </a:cubicBezTo>
                  <a:cubicBezTo>
                    <a:pt x="3373" y="4997"/>
                    <a:pt x="3356" y="4679"/>
                    <a:pt x="3303" y="4450"/>
                  </a:cubicBezTo>
                  <a:cubicBezTo>
                    <a:pt x="3144" y="3902"/>
                    <a:pt x="2897" y="3391"/>
                    <a:pt x="2579" y="2931"/>
                  </a:cubicBezTo>
                  <a:lnTo>
                    <a:pt x="2579" y="2931"/>
                  </a:lnTo>
                  <a:cubicBezTo>
                    <a:pt x="2827" y="3214"/>
                    <a:pt x="3109" y="3478"/>
                    <a:pt x="3392" y="3744"/>
                  </a:cubicBezTo>
                  <a:cubicBezTo>
                    <a:pt x="3585" y="3937"/>
                    <a:pt x="3797" y="4114"/>
                    <a:pt x="4044" y="4185"/>
                  </a:cubicBezTo>
                  <a:cubicBezTo>
                    <a:pt x="4085" y="4195"/>
                    <a:pt x="4131" y="4205"/>
                    <a:pt x="4174" y="4205"/>
                  </a:cubicBezTo>
                  <a:cubicBezTo>
                    <a:pt x="4205" y="4205"/>
                    <a:pt x="4234" y="4200"/>
                    <a:pt x="4256" y="4185"/>
                  </a:cubicBezTo>
                  <a:cubicBezTo>
                    <a:pt x="4327" y="4132"/>
                    <a:pt x="4362" y="4043"/>
                    <a:pt x="4362" y="3956"/>
                  </a:cubicBezTo>
                  <a:cubicBezTo>
                    <a:pt x="4381" y="3638"/>
                    <a:pt x="4186" y="3355"/>
                    <a:pt x="3992" y="3108"/>
                  </a:cubicBezTo>
                  <a:cubicBezTo>
                    <a:pt x="3938" y="3054"/>
                    <a:pt x="3886" y="2984"/>
                    <a:pt x="3851" y="2931"/>
                  </a:cubicBezTo>
                  <a:cubicBezTo>
                    <a:pt x="3815" y="2896"/>
                    <a:pt x="3780" y="2878"/>
                    <a:pt x="3745" y="2842"/>
                  </a:cubicBezTo>
                  <a:cubicBezTo>
                    <a:pt x="3003" y="2277"/>
                    <a:pt x="2314" y="1695"/>
                    <a:pt x="1696" y="1024"/>
                  </a:cubicBezTo>
                  <a:cubicBezTo>
                    <a:pt x="1449" y="759"/>
                    <a:pt x="1202" y="476"/>
                    <a:pt x="972" y="176"/>
                  </a:cubicBezTo>
                  <a:cubicBezTo>
                    <a:pt x="874" y="52"/>
                    <a:pt x="808" y="1"/>
                    <a:pt x="755"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2266850" y="3569000"/>
              <a:ext cx="38875" cy="38400"/>
            </a:xfrm>
            <a:custGeom>
              <a:avLst/>
              <a:gdLst/>
              <a:ahLst/>
              <a:cxnLst/>
              <a:rect l="l" t="t" r="r" b="b"/>
              <a:pathLst>
                <a:path w="1555" h="1536" extrusionOk="0">
                  <a:moveTo>
                    <a:pt x="613" y="1"/>
                  </a:moveTo>
                  <a:cubicBezTo>
                    <a:pt x="522" y="1"/>
                    <a:pt x="471" y="152"/>
                    <a:pt x="370" y="353"/>
                  </a:cubicBezTo>
                  <a:cubicBezTo>
                    <a:pt x="247" y="617"/>
                    <a:pt x="141" y="900"/>
                    <a:pt x="71" y="1201"/>
                  </a:cubicBezTo>
                  <a:cubicBezTo>
                    <a:pt x="36" y="1307"/>
                    <a:pt x="17" y="1413"/>
                    <a:pt x="0" y="1536"/>
                  </a:cubicBezTo>
                  <a:lnTo>
                    <a:pt x="17" y="1536"/>
                  </a:lnTo>
                  <a:cubicBezTo>
                    <a:pt x="71" y="1519"/>
                    <a:pt x="106" y="1483"/>
                    <a:pt x="123" y="1448"/>
                  </a:cubicBezTo>
                  <a:cubicBezTo>
                    <a:pt x="264" y="1253"/>
                    <a:pt x="353" y="1024"/>
                    <a:pt x="406" y="777"/>
                  </a:cubicBezTo>
                  <a:cubicBezTo>
                    <a:pt x="424" y="1006"/>
                    <a:pt x="441" y="1253"/>
                    <a:pt x="582" y="1430"/>
                  </a:cubicBezTo>
                  <a:cubicBezTo>
                    <a:pt x="618" y="1465"/>
                    <a:pt x="653" y="1483"/>
                    <a:pt x="688" y="1500"/>
                  </a:cubicBezTo>
                  <a:cubicBezTo>
                    <a:pt x="694" y="1501"/>
                    <a:pt x="699" y="1502"/>
                    <a:pt x="704" y="1502"/>
                  </a:cubicBezTo>
                  <a:cubicBezTo>
                    <a:pt x="783" y="1502"/>
                    <a:pt x="831" y="1372"/>
                    <a:pt x="848" y="1288"/>
                  </a:cubicBezTo>
                  <a:cubicBezTo>
                    <a:pt x="865" y="1059"/>
                    <a:pt x="848" y="829"/>
                    <a:pt x="794" y="600"/>
                  </a:cubicBezTo>
                  <a:lnTo>
                    <a:pt x="794" y="600"/>
                  </a:lnTo>
                  <a:cubicBezTo>
                    <a:pt x="919" y="759"/>
                    <a:pt x="1041" y="918"/>
                    <a:pt x="1183" y="1059"/>
                  </a:cubicBezTo>
                  <a:cubicBezTo>
                    <a:pt x="1236" y="1095"/>
                    <a:pt x="1272" y="1147"/>
                    <a:pt x="1342" y="1165"/>
                  </a:cubicBezTo>
                  <a:cubicBezTo>
                    <a:pt x="1361" y="1172"/>
                    <a:pt x="1385" y="1175"/>
                    <a:pt x="1409" y="1175"/>
                  </a:cubicBezTo>
                  <a:cubicBezTo>
                    <a:pt x="1452" y="1175"/>
                    <a:pt x="1496" y="1163"/>
                    <a:pt x="1519" y="1130"/>
                  </a:cubicBezTo>
                  <a:cubicBezTo>
                    <a:pt x="1554" y="1112"/>
                    <a:pt x="1554" y="1059"/>
                    <a:pt x="1554" y="1024"/>
                  </a:cubicBezTo>
                  <a:cubicBezTo>
                    <a:pt x="1307" y="759"/>
                    <a:pt x="1060" y="476"/>
                    <a:pt x="830" y="176"/>
                  </a:cubicBezTo>
                  <a:cubicBezTo>
                    <a:pt x="732" y="52"/>
                    <a:pt x="666" y="1"/>
                    <a:pt x="613"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2101725" y="3220450"/>
              <a:ext cx="195175" cy="391825"/>
            </a:xfrm>
            <a:custGeom>
              <a:avLst/>
              <a:gdLst/>
              <a:ahLst/>
              <a:cxnLst/>
              <a:rect l="l" t="t" r="r" b="b"/>
              <a:pathLst>
                <a:path w="7807" h="15673" extrusionOk="0">
                  <a:moveTo>
                    <a:pt x="462" y="0"/>
                  </a:moveTo>
                  <a:cubicBezTo>
                    <a:pt x="349" y="0"/>
                    <a:pt x="235" y="45"/>
                    <a:pt x="159" y="132"/>
                  </a:cubicBezTo>
                  <a:cubicBezTo>
                    <a:pt x="0" y="308"/>
                    <a:pt x="17" y="572"/>
                    <a:pt x="194" y="714"/>
                  </a:cubicBezTo>
                  <a:cubicBezTo>
                    <a:pt x="2261" y="2533"/>
                    <a:pt x="3797" y="4987"/>
                    <a:pt x="4486" y="7690"/>
                  </a:cubicBezTo>
                  <a:cubicBezTo>
                    <a:pt x="4663" y="8361"/>
                    <a:pt x="4750" y="9049"/>
                    <a:pt x="4910" y="9756"/>
                  </a:cubicBezTo>
                  <a:cubicBezTo>
                    <a:pt x="5068" y="10480"/>
                    <a:pt x="5386" y="11152"/>
                    <a:pt x="5739" y="11787"/>
                  </a:cubicBezTo>
                  <a:cubicBezTo>
                    <a:pt x="6092" y="12405"/>
                    <a:pt x="6481" y="13005"/>
                    <a:pt x="6817" y="13606"/>
                  </a:cubicBezTo>
                  <a:cubicBezTo>
                    <a:pt x="6975" y="13923"/>
                    <a:pt x="7135" y="14224"/>
                    <a:pt x="7258" y="14559"/>
                  </a:cubicBezTo>
                  <a:cubicBezTo>
                    <a:pt x="7382" y="14877"/>
                    <a:pt x="7470" y="15213"/>
                    <a:pt x="7524" y="15548"/>
                  </a:cubicBezTo>
                  <a:cubicBezTo>
                    <a:pt x="7540" y="15619"/>
                    <a:pt x="7611" y="15673"/>
                    <a:pt x="7682" y="15673"/>
                  </a:cubicBezTo>
                  <a:cubicBezTo>
                    <a:pt x="7752" y="15654"/>
                    <a:pt x="7806" y="15584"/>
                    <a:pt x="7788" y="15513"/>
                  </a:cubicBezTo>
                  <a:cubicBezTo>
                    <a:pt x="7752" y="15160"/>
                    <a:pt x="7665" y="14790"/>
                    <a:pt x="7540" y="14453"/>
                  </a:cubicBezTo>
                  <a:cubicBezTo>
                    <a:pt x="7418" y="14100"/>
                    <a:pt x="7276" y="13782"/>
                    <a:pt x="7117" y="13447"/>
                  </a:cubicBezTo>
                  <a:cubicBezTo>
                    <a:pt x="6799" y="12812"/>
                    <a:pt x="6429" y="12211"/>
                    <a:pt x="6092" y="11592"/>
                  </a:cubicBezTo>
                  <a:cubicBezTo>
                    <a:pt x="5774" y="10957"/>
                    <a:pt x="5510" y="10339"/>
                    <a:pt x="5386" y="9650"/>
                  </a:cubicBezTo>
                  <a:cubicBezTo>
                    <a:pt x="5245" y="8979"/>
                    <a:pt x="5174" y="8255"/>
                    <a:pt x="5016" y="7549"/>
                  </a:cubicBezTo>
                  <a:cubicBezTo>
                    <a:pt x="4397" y="4723"/>
                    <a:pt x="2878" y="2091"/>
                    <a:pt x="742" y="113"/>
                  </a:cubicBezTo>
                  <a:cubicBezTo>
                    <a:pt x="742" y="96"/>
                    <a:pt x="742" y="96"/>
                    <a:pt x="724" y="96"/>
                  </a:cubicBezTo>
                  <a:cubicBezTo>
                    <a:pt x="651" y="32"/>
                    <a:pt x="557" y="0"/>
                    <a:pt x="462"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2095550" y="3288200"/>
              <a:ext cx="99325" cy="263975"/>
            </a:xfrm>
            <a:custGeom>
              <a:avLst/>
              <a:gdLst/>
              <a:ahLst/>
              <a:cxnLst/>
              <a:rect l="l" t="t" r="r" b="b"/>
              <a:pathLst>
                <a:path w="3973" h="10559" extrusionOk="0">
                  <a:moveTo>
                    <a:pt x="2525" y="0"/>
                  </a:moveTo>
                  <a:cubicBezTo>
                    <a:pt x="2525" y="0"/>
                    <a:pt x="812" y="3603"/>
                    <a:pt x="353" y="5863"/>
                  </a:cubicBezTo>
                  <a:cubicBezTo>
                    <a:pt x="0" y="7575"/>
                    <a:pt x="617" y="9536"/>
                    <a:pt x="954" y="10401"/>
                  </a:cubicBezTo>
                  <a:cubicBezTo>
                    <a:pt x="991" y="10505"/>
                    <a:pt x="1080" y="10559"/>
                    <a:pt x="1170" y="10559"/>
                  </a:cubicBezTo>
                  <a:cubicBezTo>
                    <a:pt x="1248" y="10559"/>
                    <a:pt x="1328" y="10519"/>
                    <a:pt x="1378" y="10436"/>
                  </a:cubicBezTo>
                  <a:cubicBezTo>
                    <a:pt x="1712" y="9801"/>
                    <a:pt x="2348" y="8442"/>
                    <a:pt x="3019" y="6252"/>
                  </a:cubicBezTo>
                  <a:cubicBezTo>
                    <a:pt x="3973" y="3090"/>
                    <a:pt x="2525" y="0"/>
                    <a:pt x="2525"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2122900" y="3287125"/>
              <a:ext cx="37125" cy="266000"/>
            </a:xfrm>
            <a:custGeom>
              <a:avLst/>
              <a:gdLst/>
              <a:ahLst/>
              <a:cxnLst/>
              <a:rect l="l" t="t" r="r" b="b"/>
              <a:pathLst>
                <a:path w="1485" h="10640" extrusionOk="0">
                  <a:moveTo>
                    <a:pt x="1424" y="0"/>
                  </a:moveTo>
                  <a:cubicBezTo>
                    <a:pt x="1405" y="0"/>
                    <a:pt x="1395" y="17"/>
                    <a:pt x="1395" y="43"/>
                  </a:cubicBezTo>
                  <a:lnTo>
                    <a:pt x="1" y="10585"/>
                  </a:lnTo>
                  <a:lnTo>
                    <a:pt x="1" y="10604"/>
                  </a:lnTo>
                  <a:cubicBezTo>
                    <a:pt x="18" y="10621"/>
                    <a:pt x="36" y="10639"/>
                    <a:pt x="53" y="10639"/>
                  </a:cubicBezTo>
                  <a:cubicBezTo>
                    <a:pt x="72" y="10639"/>
                    <a:pt x="107" y="10621"/>
                    <a:pt x="107" y="10585"/>
                  </a:cubicBezTo>
                  <a:lnTo>
                    <a:pt x="1484" y="60"/>
                  </a:lnTo>
                  <a:cubicBezTo>
                    <a:pt x="1484" y="25"/>
                    <a:pt x="1466" y="8"/>
                    <a:pt x="1449" y="8"/>
                  </a:cubicBezTo>
                  <a:cubicBezTo>
                    <a:pt x="1440" y="3"/>
                    <a:pt x="1431" y="0"/>
                    <a:pt x="142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104375" y="3481225"/>
              <a:ext cx="49000" cy="23200"/>
            </a:xfrm>
            <a:custGeom>
              <a:avLst/>
              <a:gdLst/>
              <a:ahLst/>
              <a:cxnLst/>
              <a:rect l="l" t="t" r="r" b="b"/>
              <a:pathLst>
                <a:path w="1960" h="928" extrusionOk="0">
                  <a:moveTo>
                    <a:pt x="1154" y="0"/>
                  </a:moveTo>
                  <a:cubicBezTo>
                    <a:pt x="1143" y="0"/>
                    <a:pt x="1130" y="5"/>
                    <a:pt x="1112" y="14"/>
                  </a:cubicBezTo>
                  <a:lnTo>
                    <a:pt x="17" y="843"/>
                  </a:lnTo>
                  <a:cubicBezTo>
                    <a:pt x="0" y="843"/>
                    <a:pt x="0" y="879"/>
                    <a:pt x="0" y="897"/>
                  </a:cubicBezTo>
                  <a:lnTo>
                    <a:pt x="17" y="914"/>
                  </a:lnTo>
                  <a:cubicBezTo>
                    <a:pt x="17" y="923"/>
                    <a:pt x="26" y="928"/>
                    <a:pt x="37" y="928"/>
                  </a:cubicBezTo>
                  <a:cubicBezTo>
                    <a:pt x="48" y="928"/>
                    <a:pt x="62" y="923"/>
                    <a:pt x="71" y="914"/>
                  </a:cubicBezTo>
                  <a:lnTo>
                    <a:pt x="1147" y="120"/>
                  </a:lnTo>
                  <a:lnTo>
                    <a:pt x="1872" y="827"/>
                  </a:lnTo>
                  <a:cubicBezTo>
                    <a:pt x="1881" y="844"/>
                    <a:pt x="1894" y="853"/>
                    <a:pt x="1907" y="853"/>
                  </a:cubicBezTo>
                  <a:cubicBezTo>
                    <a:pt x="1920" y="853"/>
                    <a:pt x="1934" y="844"/>
                    <a:pt x="1943" y="827"/>
                  </a:cubicBezTo>
                  <a:cubicBezTo>
                    <a:pt x="1960" y="808"/>
                    <a:pt x="1960" y="773"/>
                    <a:pt x="1943" y="756"/>
                  </a:cubicBezTo>
                  <a:lnTo>
                    <a:pt x="1183" y="14"/>
                  </a:lnTo>
                  <a:cubicBezTo>
                    <a:pt x="1174" y="5"/>
                    <a:pt x="1165" y="0"/>
                    <a:pt x="115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100375" y="3425050"/>
              <a:ext cx="71125" cy="29475"/>
            </a:xfrm>
            <a:custGeom>
              <a:avLst/>
              <a:gdLst/>
              <a:ahLst/>
              <a:cxnLst/>
              <a:rect l="l" t="t" r="r" b="b"/>
              <a:pathLst>
                <a:path w="2845" h="1179" extrusionOk="0">
                  <a:moveTo>
                    <a:pt x="1573" y="1"/>
                  </a:moveTo>
                  <a:lnTo>
                    <a:pt x="36" y="1096"/>
                  </a:lnTo>
                  <a:cubicBezTo>
                    <a:pt x="1" y="1096"/>
                    <a:pt x="1" y="1131"/>
                    <a:pt x="19" y="1148"/>
                  </a:cubicBezTo>
                  <a:lnTo>
                    <a:pt x="19" y="1166"/>
                  </a:lnTo>
                  <a:cubicBezTo>
                    <a:pt x="27" y="1175"/>
                    <a:pt x="41" y="1179"/>
                    <a:pt x="54" y="1179"/>
                  </a:cubicBezTo>
                  <a:cubicBezTo>
                    <a:pt x="67" y="1179"/>
                    <a:pt x="80" y="1175"/>
                    <a:pt x="90" y="1166"/>
                  </a:cubicBezTo>
                  <a:lnTo>
                    <a:pt x="1590" y="107"/>
                  </a:lnTo>
                  <a:lnTo>
                    <a:pt x="2756" y="919"/>
                  </a:lnTo>
                  <a:cubicBezTo>
                    <a:pt x="2770" y="926"/>
                    <a:pt x="2784" y="930"/>
                    <a:pt x="2797" y="930"/>
                  </a:cubicBezTo>
                  <a:cubicBezTo>
                    <a:pt x="2814" y="930"/>
                    <a:pt x="2826" y="921"/>
                    <a:pt x="2826" y="901"/>
                  </a:cubicBezTo>
                  <a:cubicBezTo>
                    <a:pt x="2845" y="884"/>
                    <a:pt x="2845" y="848"/>
                    <a:pt x="2826" y="830"/>
                  </a:cubicBezTo>
                  <a:lnTo>
                    <a:pt x="1625"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2112750" y="3374375"/>
              <a:ext cx="67575" cy="27175"/>
            </a:xfrm>
            <a:custGeom>
              <a:avLst/>
              <a:gdLst/>
              <a:ahLst/>
              <a:cxnLst/>
              <a:rect l="l" t="t" r="r" b="b"/>
              <a:pathLst>
                <a:path w="2703" h="1087" extrusionOk="0">
                  <a:moveTo>
                    <a:pt x="1422" y="1"/>
                  </a:moveTo>
                  <a:cubicBezTo>
                    <a:pt x="1413" y="1"/>
                    <a:pt x="1404" y="5"/>
                    <a:pt x="1396" y="14"/>
                  </a:cubicBezTo>
                  <a:lnTo>
                    <a:pt x="35" y="933"/>
                  </a:lnTo>
                  <a:cubicBezTo>
                    <a:pt x="18" y="950"/>
                    <a:pt x="0" y="985"/>
                    <a:pt x="18" y="1003"/>
                  </a:cubicBezTo>
                  <a:cubicBezTo>
                    <a:pt x="28" y="1024"/>
                    <a:pt x="44" y="1032"/>
                    <a:pt x="60" y="1032"/>
                  </a:cubicBezTo>
                  <a:cubicBezTo>
                    <a:pt x="71" y="1032"/>
                    <a:pt x="81" y="1028"/>
                    <a:pt x="89" y="1020"/>
                  </a:cubicBezTo>
                  <a:lnTo>
                    <a:pt x="1413" y="120"/>
                  </a:lnTo>
                  <a:lnTo>
                    <a:pt x="2614" y="1074"/>
                  </a:lnTo>
                  <a:cubicBezTo>
                    <a:pt x="2631" y="1082"/>
                    <a:pt x="2645" y="1087"/>
                    <a:pt x="2656" y="1087"/>
                  </a:cubicBezTo>
                  <a:cubicBezTo>
                    <a:pt x="2667" y="1087"/>
                    <a:pt x="2676" y="1082"/>
                    <a:pt x="2684" y="1074"/>
                  </a:cubicBezTo>
                  <a:cubicBezTo>
                    <a:pt x="2703" y="1056"/>
                    <a:pt x="2703" y="1020"/>
                    <a:pt x="2684" y="1003"/>
                  </a:cubicBezTo>
                  <a:lnTo>
                    <a:pt x="1448" y="14"/>
                  </a:lnTo>
                  <a:cubicBezTo>
                    <a:pt x="1440" y="5"/>
                    <a:pt x="1431" y="1"/>
                    <a:pt x="142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2131275" y="3333325"/>
              <a:ext cx="47725" cy="24075"/>
            </a:xfrm>
            <a:custGeom>
              <a:avLst/>
              <a:gdLst/>
              <a:ahLst/>
              <a:cxnLst/>
              <a:rect l="l" t="t" r="r" b="b"/>
              <a:pathLst>
                <a:path w="1909" h="963" extrusionOk="0">
                  <a:moveTo>
                    <a:pt x="849" y="1"/>
                  </a:moveTo>
                  <a:cubicBezTo>
                    <a:pt x="836" y="1"/>
                    <a:pt x="822" y="5"/>
                    <a:pt x="813" y="13"/>
                  </a:cubicBezTo>
                  <a:lnTo>
                    <a:pt x="19" y="597"/>
                  </a:lnTo>
                  <a:cubicBezTo>
                    <a:pt x="1" y="614"/>
                    <a:pt x="1" y="649"/>
                    <a:pt x="1" y="667"/>
                  </a:cubicBezTo>
                  <a:cubicBezTo>
                    <a:pt x="14" y="679"/>
                    <a:pt x="35" y="692"/>
                    <a:pt x="53" y="692"/>
                  </a:cubicBezTo>
                  <a:cubicBezTo>
                    <a:pt x="60" y="692"/>
                    <a:pt x="66" y="690"/>
                    <a:pt x="71" y="684"/>
                  </a:cubicBezTo>
                  <a:lnTo>
                    <a:pt x="848" y="119"/>
                  </a:lnTo>
                  <a:lnTo>
                    <a:pt x="1821" y="950"/>
                  </a:lnTo>
                  <a:cubicBezTo>
                    <a:pt x="1829" y="958"/>
                    <a:pt x="1838" y="963"/>
                    <a:pt x="1847" y="963"/>
                  </a:cubicBezTo>
                  <a:cubicBezTo>
                    <a:pt x="1855" y="963"/>
                    <a:pt x="1864" y="958"/>
                    <a:pt x="1873" y="950"/>
                  </a:cubicBezTo>
                  <a:cubicBezTo>
                    <a:pt x="1908" y="932"/>
                    <a:pt x="1891" y="896"/>
                    <a:pt x="1873" y="879"/>
                  </a:cubicBezTo>
                  <a:lnTo>
                    <a:pt x="884" y="13"/>
                  </a:lnTo>
                  <a:cubicBezTo>
                    <a:pt x="875" y="5"/>
                    <a:pt x="862" y="1"/>
                    <a:pt x="849"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1899925" y="3063975"/>
              <a:ext cx="1128975" cy="868275"/>
            </a:xfrm>
            <a:custGeom>
              <a:avLst/>
              <a:gdLst/>
              <a:ahLst/>
              <a:cxnLst/>
              <a:rect l="l" t="t" r="r" b="b"/>
              <a:pathLst>
                <a:path w="45159" h="34731" extrusionOk="0">
                  <a:moveTo>
                    <a:pt x="771" y="1"/>
                  </a:moveTo>
                  <a:cubicBezTo>
                    <a:pt x="549" y="1"/>
                    <a:pt x="332" y="111"/>
                    <a:pt x="196" y="316"/>
                  </a:cubicBezTo>
                  <a:cubicBezTo>
                    <a:pt x="1" y="633"/>
                    <a:pt x="90" y="1057"/>
                    <a:pt x="408" y="1251"/>
                  </a:cubicBezTo>
                  <a:cubicBezTo>
                    <a:pt x="4470" y="3829"/>
                    <a:pt x="8284" y="6814"/>
                    <a:pt x="11781" y="10135"/>
                  </a:cubicBezTo>
                  <a:cubicBezTo>
                    <a:pt x="13529" y="11795"/>
                    <a:pt x="15189" y="13542"/>
                    <a:pt x="16778" y="15379"/>
                  </a:cubicBezTo>
                  <a:lnTo>
                    <a:pt x="17362" y="16068"/>
                  </a:lnTo>
                  <a:lnTo>
                    <a:pt x="17944" y="16756"/>
                  </a:lnTo>
                  <a:cubicBezTo>
                    <a:pt x="18332" y="17216"/>
                    <a:pt x="18704" y="17693"/>
                    <a:pt x="19074" y="18169"/>
                  </a:cubicBezTo>
                  <a:cubicBezTo>
                    <a:pt x="19816" y="19123"/>
                    <a:pt x="20522" y="20112"/>
                    <a:pt x="21317" y="21049"/>
                  </a:cubicBezTo>
                  <a:cubicBezTo>
                    <a:pt x="21706" y="21525"/>
                    <a:pt x="22111" y="22002"/>
                    <a:pt x="22554" y="22443"/>
                  </a:cubicBezTo>
                  <a:cubicBezTo>
                    <a:pt x="22994" y="22885"/>
                    <a:pt x="23454" y="23291"/>
                    <a:pt x="23931" y="23679"/>
                  </a:cubicBezTo>
                  <a:cubicBezTo>
                    <a:pt x="24866" y="24475"/>
                    <a:pt x="25820" y="25198"/>
                    <a:pt x="26562" y="26099"/>
                  </a:cubicBezTo>
                  <a:cubicBezTo>
                    <a:pt x="27303" y="26982"/>
                    <a:pt x="27763" y="28113"/>
                    <a:pt x="28434" y="29172"/>
                  </a:cubicBezTo>
                  <a:cubicBezTo>
                    <a:pt x="29088" y="30232"/>
                    <a:pt x="29953" y="31167"/>
                    <a:pt x="30906" y="31944"/>
                  </a:cubicBezTo>
                  <a:cubicBezTo>
                    <a:pt x="31860" y="32740"/>
                    <a:pt x="32955" y="33375"/>
                    <a:pt x="34103" y="33816"/>
                  </a:cubicBezTo>
                  <a:cubicBezTo>
                    <a:pt x="35269" y="34275"/>
                    <a:pt x="36487" y="34522"/>
                    <a:pt x="37706" y="34628"/>
                  </a:cubicBezTo>
                  <a:cubicBezTo>
                    <a:pt x="38420" y="34700"/>
                    <a:pt x="39134" y="34730"/>
                    <a:pt x="39846" y="34730"/>
                  </a:cubicBezTo>
                  <a:cubicBezTo>
                    <a:pt x="41584" y="34730"/>
                    <a:pt x="43314" y="34552"/>
                    <a:pt x="45017" y="34364"/>
                  </a:cubicBezTo>
                  <a:cubicBezTo>
                    <a:pt x="45105" y="34346"/>
                    <a:pt x="45159" y="34275"/>
                    <a:pt x="45159" y="34188"/>
                  </a:cubicBezTo>
                  <a:cubicBezTo>
                    <a:pt x="45142" y="34124"/>
                    <a:pt x="45083" y="34061"/>
                    <a:pt x="45008" y="34061"/>
                  </a:cubicBezTo>
                  <a:cubicBezTo>
                    <a:pt x="45000" y="34061"/>
                    <a:pt x="44991" y="34062"/>
                    <a:pt x="44982" y="34063"/>
                  </a:cubicBezTo>
                  <a:cubicBezTo>
                    <a:pt x="43435" y="34212"/>
                    <a:pt x="41874" y="34338"/>
                    <a:pt x="40321" y="34338"/>
                  </a:cubicBezTo>
                  <a:cubicBezTo>
                    <a:pt x="39463" y="34338"/>
                    <a:pt x="38607" y="34299"/>
                    <a:pt x="37758" y="34205"/>
                  </a:cubicBezTo>
                  <a:cubicBezTo>
                    <a:pt x="36576" y="34063"/>
                    <a:pt x="35392" y="33799"/>
                    <a:pt x="34297" y="33357"/>
                  </a:cubicBezTo>
                  <a:cubicBezTo>
                    <a:pt x="33202" y="32916"/>
                    <a:pt x="32178" y="32280"/>
                    <a:pt x="31259" y="31520"/>
                  </a:cubicBezTo>
                  <a:cubicBezTo>
                    <a:pt x="30376" y="30743"/>
                    <a:pt x="29582" y="29843"/>
                    <a:pt x="28964" y="28836"/>
                  </a:cubicBezTo>
                  <a:cubicBezTo>
                    <a:pt x="28363" y="27830"/>
                    <a:pt x="27922" y="26664"/>
                    <a:pt x="27110" y="25657"/>
                  </a:cubicBezTo>
                  <a:cubicBezTo>
                    <a:pt x="26315" y="24651"/>
                    <a:pt x="25344" y="23891"/>
                    <a:pt x="24426" y="23097"/>
                  </a:cubicBezTo>
                  <a:cubicBezTo>
                    <a:pt x="23966" y="22709"/>
                    <a:pt x="23543" y="22302"/>
                    <a:pt x="23136" y="21878"/>
                  </a:cubicBezTo>
                  <a:cubicBezTo>
                    <a:pt x="22712" y="21454"/>
                    <a:pt x="22342" y="20995"/>
                    <a:pt x="21970" y="20536"/>
                  </a:cubicBezTo>
                  <a:cubicBezTo>
                    <a:pt x="21211" y="19600"/>
                    <a:pt x="20522" y="18593"/>
                    <a:pt x="19780" y="17622"/>
                  </a:cubicBezTo>
                  <a:cubicBezTo>
                    <a:pt x="19410" y="17145"/>
                    <a:pt x="19039" y="16650"/>
                    <a:pt x="18668" y="16174"/>
                  </a:cubicBezTo>
                  <a:lnTo>
                    <a:pt x="18085" y="15450"/>
                  </a:lnTo>
                  <a:lnTo>
                    <a:pt x="17503" y="14743"/>
                  </a:lnTo>
                  <a:cubicBezTo>
                    <a:pt x="15949" y="12871"/>
                    <a:pt x="14289" y="11070"/>
                    <a:pt x="12540" y="9358"/>
                  </a:cubicBezTo>
                  <a:cubicBezTo>
                    <a:pt x="9061" y="5913"/>
                    <a:pt x="5247" y="2823"/>
                    <a:pt x="1149" y="121"/>
                  </a:cubicBezTo>
                  <a:lnTo>
                    <a:pt x="1131" y="104"/>
                  </a:lnTo>
                  <a:cubicBezTo>
                    <a:pt x="1018" y="34"/>
                    <a:pt x="894" y="1"/>
                    <a:pt x="771"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2672150" y="3824850"/>
              <a:ext cx="459175" cy="63525"/>
            </a:xfrm>
            <a:custGeom>
              <a:avLst/>
              <a:gdLst/>
              <a:ahLst/>
              <a:cxnLst/>
              <a:rect l="l" t="t" r="r" b="b"/>
              <a:pathLst>
                <a:path w="18367" h="2541" extrusionOk="0">
                  <a:moveTo>
                    <a:pt x="18060" y="1"/>
                  </a:moveTo>
                  <a:cubicBezTo>
                    <a:pt x="18038" y="1"/>
                    <a:pt x="18016" y="3"/>
                    <a:pt x="17995" y="9"/>
                  </a:cubicBezTo>
                  <a:cubicBezTo>
                    <a:pt x="17289" y="185"/>
                    <a:pt x="16530" y="273"/>
                    <a:pt x="15788" y="344"/>
                  </a:cubicBezTo>
                  <a:cubicBezTo>
                    <a:pt x="15047" y="414"/>
                    <a:pt x="14287" y="485"/>
                    <a:pt x="13528" y="539"/>
                  </a:cubicBezTo>
                  <a:cubicBezTo>
                    <a:pt x="12786" y="609"/>
                    <a:pt x="12026" y="661"/>
                    <a:pt x="11267" y="767"/>
                  </a:cubicBezTo>
                  <a:cubicBezTo>
                    <a:pt x="10490" y="873"/>
                    <a:pt x="9749" y="1068"/>
                    <a:pt x="9024" y="1280"/>
                  </a:cubicBezTo>
                  <a:cubicBezTo>
                    <a:pt x="7576" y="1686"/>
                    <a:pt x="6111" y="2022"/>
                    <a:pt x="4627" y="2093"/>
                  </a:cubicBezTo>
                  <a:cubicBezTo>
                    <a:pt x="4493" y="2097"/>
                    <a:pt x="4359" y="2100"/>
                    <a:pt x="4224" y="2100"/>
                  </a:cubicBezTo>
                  <a:cubicBezTo>
                    <a:pt x="2871" y="2100"/>
                    <a:pt x="1508" y="1854"/>
                    <a:pt x="335" y="1227"/>
                  </a:cubicBezTo>
                  <a:cubicBezTo>
                    <a:pt x="301" y="1210"/>
                    <a:pt x="266" y="1202"/>
                    <a:pt x="231" y="1202"/>
                  </a:cubicBezTo>
                  <a:cubicBezTo>
                    <a:pt x="158" y="1202"/>
                    <a:pt x="89" y="1238"/>
                    <a:pt x="52" y="1297"/>
                  </a:cubicBezTo>
                  <a:cubicBezTo>
                    <a:pt x="0" y="1403"/>
                    <a:pt x="36" y="1527"/>
                    <a:pt x="141" y="1598"/>
                  </a:cubicBezTo>
                  <a:cubicBezTo>
                    <a:pt x="1399" y="2275"/>
                    <a:pt x="2834" y="2540"/>
                    <a:pt x="4230" y="2540"/>
                  </a:cubicBezTo>
                  <a:cubicBezTo>
                    <a:pt x="4363" y="2540"/>
                    <a:pt x="4495" y="2538"/>
                    <a:pt x="4627" y="2533"/>
                  </a:cubicBezTo>
                  <a:cubicBezTo>
                    <a:pt x="6181" y="2498"/>
                    <a:pt x="7682" y="2145"/>
                    <a:pt x="9148" y="1756"/>
                  </a:cubicBezTo>
                  <a:cubicBezTo>
                    <a:pt x="9872" y="1544"/>
                    <a:pt x="10596" y="1368"/>
                    <a:pt x="11338" y="1262"/>
                  </a:cubicBezTo>
                  <a:cubicBezTo>
                    <a:pt x="12061" y="1174"/>
                    <a:pt x="12822" y="1121"/>
                    <a:pt x="13580" y="1068"/>
                  </a:cubicBezTo>
                  <a:cubicBezTo>
                    <a:pt x="14322" y="998"/>
                    <a:pt x="15082" y="944"/>
                    <a:pt x="15841" y="873"/>
                  </a:cubicBezTo>
                  <a:cubicBezTo>
                    <a:pt x="16601" y="803"/>
                    <a:pt x="17359" y="715"/>
                    <a:pt x="18120" y="539"/>
                  </a:cubicBezTo>
                  <a:lnTo>
                    <a:pt x="18137" y="539"/>
                  </a:lnTo>
                  <a:cubicBezTo>
                    <a:pt x="18278" y="503"/>
                    <a:pt x="18367" y="344"/>
                    <a:pt x="18331" y="202"/>
                  </a:cubicBezTo>
                  <a:cubicBezTo>
                    <a:pt x="18301" y="82"/>
                    <a:pt x="18182" y="1"/>
                    <a:pt x="18060"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2826200" y="3742750"/>
              <a:ext cx="179750" cy="139775"/>
            </a:xfrm>
            <a:custGeom>
              <a:avLst/>
              <a:gdLst/>
              <a:ahLst/>
              <a:cxnLst/>
              <a:rect l="l" t="t" r="r" b="b"/>
              <a:pathLst>
                <a:path w="7190" h="5591" extrusionOk="0">
                  <a:moveTo>
                    <a:pt x="7069" y="0"/>
                  </a:moveTo>
                  <a:cubicBezTo>
                    <a:pt x="7032" y="0"/>
                    <a:pt x="6997" y="14"/>
                    <a:pt x="6977" y="43"/>
                  </a:cubicBezTo>
                  <a:cubicBezTo>
                    <a:pt x="6005" y="1084"/>
                    <a:pt x="4875" y="1967"/>
                    <a:pt x="3728" y="2815"/>
                  </a:cubicBezTo>
                  <a:cubicBezTo>
                    <a:pt x="3163" y="3239"/>
                    <a:pt x="2562" y="3663"/>
                    <a:pt x="1979" y="4070"/>
                  </a:cubicBezTo>
                  <a:cubicBezTo>
                    <a:pt x="1397" y="4475"/>
                    <a:pt x="813" y="4882"/>
                    <a:pt x="178" y="5146"/>
                  </a:cubicBezTo>
                  <a:lnTo>
                    <a:pt x="161" y="5146"/>
                  </a:lnTo>
                  <a:cubicBezTo>
                    <a:pt x="55" y="5200"/>
                    <a:pt x="1" y="5341"/>
                    <a:pt x="55" y="5447"/>
                  </a:cubicBezTo>
                  <a:cubicBezTo>
                    <a:pt x="93" y="5538"/>
                    <a:pt x="180" y="5591"/>
                    <a:pt x="266" y="5591"/>
                  </a:cubicBezTo>
                  <a:cubicBezTo>
                    <a:pt x="296" y="5591"/>
                    <a:pt x="326" y="5584"/>
                    <a:pt x="354" y="5570"/>
                  </a:cubicBezTo>
                  <a:cubicBezTo>
                    <a:pt x="1044" y="5252"/>
                    <a:pt x="1644" y="4828"/>
                    <a:pt x="2226" y="4405"/>
                  </a:cubicBezTo>
                  <a:cubicBezTo>
                    <a:pt x="2791" y="3981"/>
                    <a:pt x="3375" y="3540"/>
                    <a:pt x="3940" y="3098"/>
                  </a:cubicBezTo>
                  <a:cubicBezTo>
                    <a:pt x="5087" y="2215"/>
                    <a:pt x="6200" y="1279"/>
                    <a:pt x="7154" y="201"/>
                  </a:cubicBezTo>
                  <a:cubicBezTo>
                    <a:pt x="7189" y="149"/>
                    <a:pt x="7189" y="79"/>
                    <a:pt x="7154" y="25"/>
                  </a:cubicBezTo>
                  <a:cubicBezTo>
                    <a:pt x="7130" y="9"/>
                    <a:pt x="7099" y="0"/>
                    <a:pt x="7069"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3027525" y="3736850"/>
              <a:ext cx="424775" cy="112550"/>
            </a:xfrm>
            <a:custGeom>
              <a:avLst/>
              <a:gdLst/>
              <a:ahLst/>
              <a:cxnLst/>
              <a:rect l="l" t="t" r="r" b="b"/>
              <a:pathLst>
                <a:path w="16991" h="4502" extrusionOk="0">
                  <a:moveTo>
                    <a:pt x="11500" y="0"/>
                  </a:moveTo>
                  <a:cubicBezTo>
                    <a:pt x="10821" y="0"/>
                    <a:pt x="10085" y="15"/>
                    <a:pt x="9290" y="49"/>
                  </a:cubicBezTo>
                  <a:cubicBezTo>
                    <a:pt x="3940" y="279"/>
                    <a:pt x="1" y="4129"/>
                    <a:pt x="1" y="4129"/>
                  </a:cubicBezTo>
                  <a:cubicBezTo>
                    <a:pt x="1" y="4129"/>
                    <a:pt x="3480" y="4502"/>
                    <a:pt x="6796" y="4502"/>
                  </a:cubicBezTo>
                  <a:cubicBezTo>
                    <a:pt x="7987" y="4502"/>
                    <a:pt x="9158" y="4453"/>
                    <a:pt x="10138" y="4323"/>
                  </a:cubicBezTo>
                  <a:cubicBezTo>
                    <a:pt x="12928" y="3953"/>
                    <a:pt x="15596" y="1956"/>
                    <a:pt x="16743" y="986"/>
                  </a:cubicBezTo>
                  <a:cubicBezTo>
                    <a:pt x="16990" y="774"/>
                    <a:pt x="16884" y="367"/>
                    <a:pt x="16566" y="332"/>
                  </a:cubicBezTo>
                  <a:cubicBezTo>
                    <a:pt x="15666" y="193"/>
                    <a:pt x="13971" y="0"/>
                    <a:pt x="11500"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3025350" y="3750000"/>
              <a:ext cx="425625" cy="92025"/>
            </a:xfrm>
            <a:custGeom>
              <a:avLst/>
              <a:gdLst/>
              <a:ahLst/>
              <a:cxnLst/>
              <a:rect l="l" t="t" r="r" b="b"/>
              <a:pathLst>
                <a:path w="17025" h="3681" extrusionOk="0">
                  <a:moveTo>
                    <a:pt x="16919" y="0"/>
                  </a:moveTo>
                  <a:lnTo>
                    <a:pt x="71" y="3533"/>
                  </a:lnTo>
                  <a:cubicBezTo>
                    <a:pt x="36" y="3533"/>
                    <a:pt x="0" y="3568"/>
                    <a:pt x="17" y="3620"/>
                  </a:cubicBezTo>
                  <a:lnTo>
                    <a:pt x="17" y="3638"/>
                  </a:lnTo>
                  <a:cubicBezTo>
                    <a:pt x="31" y="3664"/>
                    <a:pt x="53" y="3680"/>
                    <a:pt x="78" y="3680"/>
                  </a:cubicBezTo>
                  <a:cubicBezTo>
                    <a:pt x="88" y="3680"/>
                    <a:pt x="97" y="3678"/>
                    <a:pt x="106" y="3674"/>
                  </a:cubicBezTo>
                  <a:lnTo>
                    <a:pt x="16954" y="159"/>
                  </a:lnTo>
                  <a:cubicBezTo>
                    <a:pt x="17006" y="159"/>
                    <a:pt x="17025" y="106"/>
                    <a:pt x="17025" y="71"/>
                  </a:cubicBezTo>
                  <a:cubicBezTo>
                    <a:pt x="17006" y="17"/>
                    <a:pt x="16971" y="0"/>
                    <a:pt x="1691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3336175" y="3734375"/>
              <a:ext cx="50775" cy="74200"/>
            </a:xfrm>
            <a:custGeom>
              <a:avLst/>
              <a:gdLst/>
              <a:ahLst/>
              <a:cxnLst/>
              <a:rect l="l" t="t" r="r" b="b"/>
              <a:pathLst>
                <a:path w="2031" h="2968" extrusionOk="0">
                  <a:moveTo>
                    <a:pt x="817" y="0"/>
                  </a:moveTo>
                  <a:cubicBezTo>
                    <a:pt x="786" y="0"/>
                    <a:pt x="754" y="16"/>
                    <a:pt x="742" y="42"/>
                  </a:cubicBezTo>
                  <a:lnTo>
                    <a:pt x="17" y="1614"/>
                  </a:lnTo>
                  <a:cubicBezTo>
                    <a:pt x="0" y="1631"/>
                    <a:pt x="0" y="1650"/>
                    <a:pt x="17" y="1685"/>
                  </a:cubicBezTo>
                  <a:cubicBezTo>
                    <a:pt x="17" y="1685"/>
                    <a:pt x="35" y="1702"/>
                    <a:pt x="35" y="1720"/>
                  </a:cubicBezTo>
                  <a:lnTo>
                    <a:pt x="1889" y="2957"/>
                  </a:lnTo>
                  <a:cubicBezTo>
                    <a:pt x="1904" y="2964"/>
                    <a:pt x="1921" y="2968"/>
                    <a:pt x="1938" y="2968"/>
                  </a:cubicBezTo>
                  <a:cubicBezTo>
                    <a:pt x="1962" y="2968"/>
                    <a:pt x="1985" y="2959"/>
                    <a:pt x="1995" y="2938"/>
                  </a:cubicBezTo>
                  <a:cubicBezTo>
                    <a:pt x="2030" y="2886"/>
                    <a:pt x="2013" y="2851"/>
                    <a:pt x="1978" y="2815"/>
                  </a:cubicBezTo>
                  <a:lnTo>
                    <a:pt x="194" y="1614"/>
                  </a:lnTo>
                  <a:lnTo>
                    <a:pt x="883" y="113"/>
                  </a:lnTo>
                  <a:cubicBezTo>
                    <a:pt x="900" y="77"/>
                    <a:pt x="883" y="25"/>
                    <a:pt x="848" y="7"/>
                  </a:cubicBezTo>
                  <a:cubicBezTo>
                    <a:pt x="838" y="2"/>
                    <a:pt x="828" y="0"/>
                    <a:pt x="81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3246100" y="3735750"/>
              <a:ext cx="66250" cy="105250"/>
            </a:xfrm>
            <a:custGeom>
              <a:avLst/>
              <a:gdLst/>
              <a:ahLst/>
              <a:cxnLst/>
              <a:rect l="l" t="t" r="r" b="b"/>
              <a:pathLst>
                <a:path w="2650" h="4210" extrusionOk="0">
                  <a:moveTo>
                    <a:pt x="721" y="0"/>
                  </a:moveTo>
                  <a:cubicBezTo>
                    <a:pt x="688" y="0"/>
                    <a:pt x="650" y="29"/>
                    <a:pt x="636" y="58"/>
                  </a:cubicBezTo>
                  <a:lnTo>
                    <a:pt x="17" y="2336"/>
                  </a:lnTo>
                  <a:cubicBezTo>
                    <a:pt x="0" y="2353"/>
                    <a:pt x="0" y="2372"/>
                    <a:pt x="17" y="2389"/>
                  </a:cubicBezTo>
                  <a:cubicBezTo>
                    <a:pt x="17" y="2407"/>
                    <a:pt x="36" y="2424"/>
                    <a:pt x="36" y="2424"/>
                  </a:cubicBezTo>
                  <a:lnTo>
                    <a:pt x="2525" y="4190"/>
                  </a:lnTo>
                  <a:cubicBezTo>
                    <a:pt x="2539" y="4204"/>
                    <a:pt x="2552" y="4210"/>
                    <a:pt x="2566" y="4210"/>
                  </a:cubicBezTo>
                  <a:cubicBezTo>
                    <a:pt x="2588" y="4210"/>
                    <a:pt x="2609" y="4195"/>
                    <a:pt x="2631" y="4173"/>
                  </a:cubicBezTo>
                  <a:cubicBezTo>
                    <a:pt x="2649" y="4138"/>
                    <a:pt x="2649" y="4084"/>
                    <a:pt x="2614" y="4067"/>
                  </a:cubicBezTo>
                  <a:lnTo>
                    <a:pt x="177" y="2336"/>
                  </a:lnTo>
                  <a:lnTo>
                    <a:pt x="794" y="111"/>
                  </a:lnTo>
                  <a:cubicBezTo>
                    <a:pt x="813" y="58"/>
                    <a:pt x="794" y="22"/>
                    <a:pt x="742" y="5"/>
                  </a:cubicBezTo>
                  <a:cubicBezTo>
                    <a:pt x="735" y="2"/>
                    <a:pt x="728" y="0"/>
                    <a:pt x="72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3164850" y="3747175"/>
              <a:ext cx="57850" cy="103800"/>
            </a:xfrm>
            <a:custGeom>
              <a:avLst/>
              <a:gdLst/>
              <a:ahLst/>
              <a:cxnLst/>
              <a:rect l="l" t="t" r="r" b="b"/>
              <a:pathLst>
                <a:path w="2314" h="4152" extrusionOk="0">
                  <a:moveTo>
                    <a:pt x="925" y="1"/>
                  </a:moveTo>
                  <a:cubicBezTo>
                    <a:pt x="895" y="1"/>
                    <a:pt x="861" y="21"/>
                    <a:pt x="849" y="60"/>
                  </a:cubicBezTo>
                  <a:lnTo>
                    <a:pt x="1" y="2480"/>
                  </a:lnTo>
                  <a:cubicBezTo>
                    <a:pt x="1" y="2497"/>
                    <a:pt x="1" y="2515"/>
                    <a:pt x="18" y="2532"/>
                  </a:cubicBezTo>
                  <a:cubicBezTo>
                    <a:pt x="18" y="2551"/>
                    <a:pt x="18" y="2551"/>
                    <a:pt x="36" y="2568"/>
                  </a:cubicBezTo>
                  <a:lnTo>
                    <a:pt x="2172" y="4140"/>
                  </a:lnTo>
                  <a:cubicBezTo>
                    <a:pt x="2187" y="4147"/>
                    <a:pt x="2204" y="4151"/>
                    <a:pt x="2221" y="4151"/>
                  </a:cubicBezTo>
                  <a:cubicBezTo>
                    <a:pt x="2246" y="4151"/>
                    <a:pt x="2268" y="4142"/>
                    <a:pt x="2278" y="4122"/>
                  </a:cubicBezTo>
                  <a:cubicBezTo>
                    <a:pt x="2314" y="4086"/>
                    <a:pt x="2297" y="4034"/>
                    <a:pt x="2261" y="4016"/>
                  </a:cubicBezTo>
                  <a:lnTo>
                    <a:pt x="178" y="2462"/>
                  </a:lnTo>
                  <a:lnTo>
                    <a:pt x="1007" y="113"/>
                  </a:lnTo>
                  <a:cubicBezTo>
                    <a:pt x="1025" y="60"/>
                    <a:pt x="990" y="24"/>
                    <a:pt x="955" y="8"/>
                  </a:cubicBezTo>
                  <a:cubicBezTo>
                    <a:pt x="946" y="3"/>
                    <a:pt x="936" y="1"/>
                    <a:pt x="92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3099950" y="3773275"/>
              <a:ext cx="37575" cy="76550"/>
            </a:xfrm>
            <a:custGeom>
              <a:avLst/>
              <a:gdLst/>
              <a:ahLst/>
              <a:cxnLst/>
              <a:rect l="l" t="t" r="r" b="b"/>
              <a:pathLst>
                <a:path w="1503" h="3062" extrusionOk="0">
                  <a:moveTo>
                    <a:pt x="863" y="0"/>
                  </a:moveTo>
                  <a:cubicBezTo>
                    <a:pt x="830" y="0"/>
                    <a:pt x="792" y="29"/>
                    <a:pt x="777" y="58"/>
                  </a:cubicBezTo>
                  <a:lnTo>
                    <a:pt x="0" y="2036"/>
                  </a:lnTo>
                  <a:lnTo>
                    <a:pt x="0" y="2107"/>
                  </a:lnTo>
                  <a:cubicBezTo>
                    <a:pt x="19" y="2107"/>
                    <a:pt x="19" y="2124"/>
                    <a:pt x="36" y="2142"/>
                  </a:cubicBezTo>
                  <a:lnTo>
                    <a:pt x="1361" y="3042"/>
                  </a:lnTo>
                  <a:cubicBezTo>
                    <a:pt x="1374" y="3056"/>
                    <a:pt x="1391" y="3062"/>
                    <a:pt x="1406" y="3062"/>
                  </a:cubicBezTo>
                  <a:cubicBezTo>
                    <a:pt x="1431" y="3062"/>
                    <a:pt x="1455" y="3047"/>
                    <a:pt x="1467" y="3025"/>
                  </a:cubicBezTo>
                  <a:cubicBezTo>
                    <a:pt x="1502" y="2990"/>
                    <a:pt x="1484" y="2936"/>
                    <a:pt x="1448" y="2919"/>
                  </a:cubicBezTo>
                  <a:lnTo>
                    <a:pt x="177" y="2036"/>
                  </a:lnTo>
                  <a:lnTo>
                    <a:pt x="937" y="111"/>
                  </a:lnTo>
                  <a:cubicBezTo>
                    <a:pt x="954" y="75"/>
                    <a:pt x="937" y="23"/>
                    <a:pt x="883" y="5"/>
                  </a:cubicBezTo>
                  <a:cubicBezTo>
                    <a:pt x="877" y="2"/>
                    <a:pt x="870" y="0"/>
                    <a:pt x="86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1175" y="3539275"/>
              <a:ext cx="263850" cy="256200"/>
            </a:xfrm>
            <a:custGeom>
              <a:avLst/>
              <a:gdLst/>
              <a:ahLst/>
              <a:cxnLst/>
              <a:rect l="l" t="t" r="r" b="b"/>
              <a:pathLst>
                <a:path w="10554" h="10248" extrusionOk="0">
                  <a:moveTo>
                    <a:pt x="10064" y="0"/>
                  </a:moveTo>
                  <a:cubicBezTo>
                    <a:pt x="10023" y="0"/>
                    <a:pt x="9982" y="8"/>
                    <a:pt x="9942" y="23"/>
                  </a:cubicBezTo>
                  <a:cubicBezTo>
                    <a:pt x="8972" y="376"/>
                    <a:pt x="6994" y="1224"/>
                    <a:pt x="4345" y="2955"/>
                  </a:cubicBezTo>
                  <a:cubicBezTo>
                    <a:pt x="477" y="5480"/>
                    <a:pt x="0" y="10248"/>
                    <a:pt x="0" y="10248"/>
                  </a:cubicBezTo>
                  <a:cubicBezTo>
                    <a:pt x="0" y="10248"/>
                    <a:pt x="5228" y="8006"/>
                    <a:pt x="7682" y="5992"/>
                  </a:cubicBezTo>
                  <a:cubicBezTo>
                    <a:pt x="9537" y="4491"/>
                    <a:pt x="10260" y="1736"/>
                    <a:pt x="10508" y="464"/>
                  </a:cubicBezTo>
                  <a:cubicBezTo>
                    <a:pt x="10553" y="239"/>
                    <a:pt x="10304" y="0"/>
                    <a:pt x="10064"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948950" y="3540500"/>
              <a:ext cx="262725" cy="256650"/>
            </a:xfrm>
            <a:custGeom>
              <a:avLst/>
              <a:gdLst/>
              <a:ahLst/>
              <a:cxnLst/>
              <a:rect l="l" t="t" r="r" b="b"/>
              <a:pathLst>
                <a:path w="10509" h="10266" extrusionOk="0">
                  <a:moveTo>
                    <a:pt x="10431" y="0"/>
                  </a:moveTo>
                  <a:cubicBezTo>
                    <a:pt x="10411" y="0"/>
                    <a:pt x="10394" y="9"/>
                    <a:pt x="10385" y="27"/>
                  </a:cubicBezTo>
                  <a:lnTo>
                    <a:pt x="36" y="10146"/>
                  </a:lnTo>
                  <a:cubicBezTo>
                    <a:pt x="0" y="10163"/>
                    <a:pt x="0" y="10199"/>
                    <a:pt x="19" y="10217"/>
                  </a:cubicBezTo>
                  <a:cubicBezTo>
                    <a:pt x="19" y="10234"/>
                    <a:pt x="19" y="10234"/>
                    <a:pt x="36" y="10252"/>
                  </a:cubicBezTo>
                  <a:cubicBezTo>
                    <a:pt x="45" y="10261"/>
                    <a:pt x="63" y="10265"/>
                    <a:pt x="82" y="10265"/>
                  </a:cubicBezTo>
                  <a:cubicBezTo>
                    <a:pt x="102" y="10265"/>
                    <a:pt x="124" y="10261"/>
                    <a:pt x="142" y="10252"/>
                  </a:cubicBezTo>
                  <a:lnTo>
                    <a:pt x="10491" y="133"/>
                  </a:lnTo>
                  <a:cubicBezTo>
                    <a:pt x="10509" y="97"/>
                    <a:pt x="10509" y="45"/>
                    <a:pt x="10491" y="27"/>
                  </a:cubicBezTo>
                  <a:cubicBezTo>
                    <a:pt x="10473" y="9"/>
                    <a:pt x="10451" y="0"/>
                    <a:pt x="1043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3128650" y="3568100"/>
              <a:ext cx="69325" cy="47250"/>
            </a:xfrm>
            <a:custGeom>
              <a:avLst/>
              <a:gdLst/>
              <a:ahLst/>
              <a:cxnLst/>
              <a:rect l="l" t="t" r="r" b="b"/>
              <a:pathLst>
                <a:path w="2773" h="1890" extrusionOk="0">
                  <a:moveTo>
                    <a:pt x="71" y="1"/>
                  </a:moveTo>
                  <a:cubicBezTo>
                    <a:pt x="36" y="17"/>
                    <a:pt x="1" y="53"/>
                    <a:pt x="18" y="106"/>
                  </a:cubicBezTo>
                  <a:lnTo>
                    <a:pt x="460" y="1661"/>
                  </a:lnTo>
                  <a:cubicBezTo>
                    <a:pt x="477" y="1696"/>
                    <a:pt x="495" y="1713"/>
                    <a:pt x="531" y="1713"/>
                  </a:cubicBezTo>
                  <a:lnTo>
                    <a:pt x="2702" y="1889"/>
                  </a:lnTo>
                  <a:cubicBezTo>
                    <a:pt x="2737" y="1889"/>
                    <a:pt x="2773" y="1872"/>
                    <a:pt x="2773" y="1819"/>
                  </a:cubicBezTo>
                  <a:cubicBezTo>
                    <a:pt x="2773" y="1783"/>
                    <a:pt x="2756" y="1748"/>
                    <a:pt x="2702" y="1748"/>
                  </a:cubicBezTo>
                  <a:lnTo>
                    <a:pt x="601" y="1572"/>
                  </a:lnTo>
                  <a:lnTo>
                    <a:pt x="159" y="53"/>
                  </a:lnTo>
                  <a:cubicBezTo>
                    <a:pt x="142" y="17"/>
                    <a:pt x="107" y="1"/>
                    <a:pt x="7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3060675" y="3609425"/>
              <a:ext cx="102450" cy="64200"/>
            </a:xfrm>
            <a:custGeom>
              <a:avLst/>
              <a:gdLst/>
              <a:ahLst/>
              <a:cxnLst/>
              <a:rect l="l" t="t" r="r" b="b"/>
              <a:pathLst>
                <a:path w="4098" h="2568" extrusionOk="0">
                  <a:moveTo>
                    <a:pt x="81" y="0"/>
                  </a:moveTo>
                  <a:cubicBezTo>
                    <a:pt x="71" y="0"/>
                    <a:pt x="62" y="3"/>
                    <a:pt x="52" y="8"/>
                  </a:cubicBezTo>
                  <a:cubicBezTo>
                    <a:pt x="17" y="25"/>
                    <a:pt x="0" y="78"/>
                    <a:pt x="17" y="114"/>
                  </a:cubicBezTo>
                  <a:lnTo>
                    <a:pt x="989" y="2197"/>
                  </a:lnTo>
                  <a:cubicBezTo>
                    <a:pt x="1006" y="2214"/>
                    <a:pt x="1024" y="2233"/>
                    <a:pt x="1041" y="2233"/>
                  </a:cubicBezTo>
                  <a:lnTo>
                    <a:pt x="4027" y="2568"/>
                  </a:lnTo>
                  <a:cubicBezTo>
                    <a:pt x="4062" y="2568"/>
                    <a:pt x="4097" y="2532"/>
                    <a:pt x="4097" y="2497"/>
                  </a:cubicBezTo>
                  <a:cubicBezTo>
                    <a:pt x="4097" y="2462"/>
                    <a:pt x="4079" y="2426"/>
                    <a:pt x="4027" y="2409"/>
                  </a:cubicBezTo>
                  <a:lnTo>
                    <a:pt x="1112" y="2091"/>
                  </a:lnTo>
                  <a:lnTo>
                    <a:pt x="158" y="43"/>
                  </a:lnTo>
                  <a:cubicBezTo>
                    <a:pt x="133" y="17"/>
                    <a:pt x="107" y="0"/>
                    <a:pt x="8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3011225" y="3651375"/>
              <a:ext cx="91400" cy="69175"/>
            </a:xfrm>
            <a:custGeom>
              <a:avLst/>
              <a:gdLst/>
              <a:ahLst/>
              <a:cxnLst/>
              <a:rect l="l" t="t" r="r" b="b"/>
              <a:pathLst>
                <a:path w="3656" h="2767" extrusionOk="0">
                  <a:moveTo>
                    <a:pt x="78" y="0"/>
                  </a:moveTo>
                  <a:cubicBezTo>
                    <a:pt x="70" y="0"/>
                    <a:pt x="61" y="2"/>
                    <a:pt x="53" y="7"/>
                  </a:cubicBezTo>
                  <a:cubicBezTo>
                    <a:pt x="17" y="25"/>
                    <a:pt x="0" y="77"/>
                    <a:pt x="0" y="113"/>
                  </a:cubicBezTo>
                  <a:lnTo>
                    <a:pt x="919" y="2391"/>
                  </a:lnTo>
                  <a:lnTo>
                    <a:pt x="919" y="2408"/>
                  </a:lnTo>
                  <a:cubicBezTo>
                    <a:pt x="919" y="2427"/>
                    <a:pt x="954" y="2444"/>
                    <a:pt x="971" y="2444"/>
                  </a:cubicBezTo>
                  <a:lnTo>
                    <a:pt x="3568" y="2762"/>
                  </a:lnTo>
                  <a:cubicBezTo>
                    <a:pt x="3574" y="2765"/>
                    <a:pt x="3581" y="2767"/>
                    <a:pt x="3587" y="2767"/>
                  </a:cubicBezTo>
                  <a:cubicBezTo>
                    <a:pt x="3616" y="2767"/>
                    <a:pt x="3641" y="2738"/>
                    <a:pt x="3655" y="2709"/>
                  </a:cubicBezTo>
                  <a:cubicBezTo>
                    <a:pt x="3655" y="2656"/>
                    <a:pt x="3620" y="2620"/>
                    <a:pt x="3585" y="2620"/>
                  </a:cubicBezTo>
                  <a:lnTo>
                    <a:pt x="1041" y="2302"/>
                  </a:lnTo>
                  <a:lnTo>
                    <a:pt x="142" y="60"/>
                  </a:lnTo>
                  <a:cubicBezTo>
                    <a:pt x="128" y="20"/>
                    <a:pt x="104" y="0"/>
                    <a:pt x="7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77675" y="3701250"/>
              <a:ext cx="60475" cy="55375"/>
            </a:xfrm>
            <a:custGeom>
              <a:avLst/>
              <a:gdLst/>
              <a:ahLst/>
              <a:cxnLst/>
              <a:rect l="l" t="t" r="r" b="b"/>
              <a:pathLst>
                <a:path w="2419" h="2215" extrusionOk="0">
                  <a:moveTo>
                    <a:pt x="100" y="1"/>
                  </a:moveTo>
                  <a:cubicBezTo>
                    <a:pt x="90" y="1"/>
                    <a:pt x="80" y="3"/>
                    <a:pt x="71" y="8"/>
                  </a:cubicBezTo>
                  <a:cubicBezTo>
                    <a:pt x="35" y="25"/>
                    <a:pt x="0" y="60"/>
                    <a:pt x="17" y="114"/>
                  </a:cubicBezTo>
                  <a:lnTo>
                    <a:pt x="688" y="2021"/>
                  </a:lnTo>
                  <a:lnTo>
                    <a:pt x="706" y="2021"/>
                  </a:lnTo>
                  <a:cubicBezTo>
                    <a:pt x="706" y="2056"/>
                    <a:pt x="742" y="2056"/>
                    <a:pt x="759" y="2073"/>
                  </a:cubicBezTo>
                  <a:lnTo>
                    <a:pt x="2331" y="2215"/>
                  </a:lnTo>
                  <a:cubicBezTo>
                    <a:pt x="2367" y="2215"/>
                    <a:pt x="2402" y="2179"/>
                    <a:pt x="2402" y="2144"/>
                  </a:cubicBezTo>
                  <a:cubicBezTo>
                    <a:pt x="2419" y="2109"/>
                    <a:pt x="2383" y="2073"/>
                    <a:pt x="2348" y="2056"/>
                  </a:cubicBezTo>
                  <a:lnTo>
                    <a:pt x="829" y="1915"/>
                  </a:lnTo>
                  <a:lnTo>
                    <a:pt x="158" y="60"/>
                  </a:lnTo>
                  <a:cubicBezTo>
                    <a:pt x="158" y="21"/>
                    <a:pt x="129" y="1"/>
                    <a:pt x="10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987800" y="3798050"/>
              <a:ext cx="258750" cy="179000"/>
            </a:xfrm>
            <a:custGeom>
              <a:avLst/>
              <a:gdLst/>
              <a:ahLst/>
              <a:cxnLst/>
              <a:rect l="l" t="t" r="r" b="b"/>
              <a:pathLst>
                <a:path w="10350" h="7160" extrusionOk="0">
                  <a:moveTo>
                    <a:pt x="8231" y="0"/>
                  </a:moveTo>
                  <a:cubicBezTo>
                    <a:pt x="8201" y="0"/>
                    <a:pt x="8170" y="3"/>
                    <a:pt x="8143" y="3"/>
                  </a:cubicBezTo>
                  <a:cubicBezTo>
                    <a:pt x="7648" y="92"/>
                    <a:pt x="7171" y="356"/>
                    <a:pt x="6747" y="622"/>
                  </a:cubicBezTo>
                  <a:cubicBezTo>
                    <a:pt x="6005" y="1098"/>
                    <a:pt x="5334" y="1627"/>
                    <a:pt x="4646" y="2176"/>
                  </a:cubicBezTo>
                  <a:cubicBezTo>
                    <a:pt x="4611" y="2193"/>
                    <a:pt x="4575" y="2228"/>
                    <a:pt x="4522" y="2263"/>
                  </a:cubicBezTo>
                  <a:cubicBezTo>
                    <a:pt x="3603" y="2970"/>
                    <a:pt x="2703" y="3605"/>
                    <a:pt x="1714" y="4135"/>
                  </a:cubicBezTo>
                  <a:cubicBezTo>
                    <a:pt x="1307" y="4365"/>
                    <a:pt x="902" y="4559"/>
                    <a:pt x="460" y="4736"/>
                  </a:cubicBezTo>
                  <a:cubicBezTo>
                    <a:pt x="1" y="4931"/>
                    <a:pt x="196" y="5054"/>
                    <a:pt x="549" y="5336"/>
                  </a:cubicBezTo>
                  <a:cubicBezTo>
                    <a:pt x="831" y="5566"/>
                    <a:pt x="1131" y="5778"/>
                    <a:pt x="1449" y="5955"/>
                  </a:cubicBezTo>
                  <a:cubicBezTo>
                    <a:pt x="1573" y="6026"/>
                    <a:pt x="1696" y="6096"/>
                    <a:pt x="1820" y="6148"/>
                  </a:cubicBezTo>
                  <a:cubicBezTo>
                    <a:pt x="2350" y="6414"/>
                    <a:pt x="2915" y="6608"/>
                    <a:pt x="3480" y="6749"/>
                  </a:cubicBezTo>
                  <a:cubicBezTo>
                    <a:pt x="4575" y="7031"/>
                    <a:pt x="5722" y="7102"/>
                    <a:pt x="6853" y="7137"/>
                  </a:cubicBezTo>
                  <a:cubicBezTo>
                    <a:pt x="7065" y="7156"/>
                    <a:pt x="7277" y="7156"/>
                    <a:pt x="7488" y="7156"/>
                  </a:cubicBezTo>
                  <a:cubicBezTo>
                    <a:pt x="7609" y="7158"/>
                    <a:pt x="7731" y="7160"/>
                    <a:pt x="7853" y="7160"/>
                  </a:cubicBezTo>
                  <a:cubicBezTo>
                    <a:pt x="8620" y="7160"/>
                    <a:pt x="9391" y="7093"/>
                    <a:pt x="10032" y="6697"/>
                  </a:cubicBezTo>
                  <a:cubicBezTo>
                    <a:pt x="10191" y="6591"/>
                    <a:pt x="10349" y="6431"/>
                    <a:pt x="10297" y="6254"/>
                  </a:cubicBezTo>
                  <a:cubicBezTo>
                    <a:pt x="10262" y="6148"/>
                    <a:pt x="10173" y="6078"/>
                    <a:pt x="10085" y="6026"/>
                  </a:cubicBezTo>
                  <a:cubicBezTo>
                    <a:pt x="9520" y="5637"/>
                    <a:pt x="8884" y="5371"/>
                    <a:pt x="8213" y="5230"/>
                  </a:cubicBezTo>
                  <a:cubicBezTo>
                    <a:pt x="8725" y="5213"/>
                    <a:pt x="9238" y="5089"/>
                    <a:pt x="9678" y="4860"/>
                  </a:cubicBezTo>
                  <a:cubicBezTo>
                    <a:pt x="9838" y="4771"/>
                    <a:pt x="10015" y="4630"/>
                    <a:pt x="9979" y="4453"/>
                  </a:cubicBezTo>
                  <a:cubicBezTo>
                    <a:pt x="9944" y="4330"/>
                    <a:pt x="9803" y="4260"/>
                    <a:pt x="9678" y="4206"/>
                  </a:cubicBezTo>
                  <a:cubicBezTo>
                    <a:pt x="9289" y="4053"/>
                    <a:pt x="8867" y="3977"/>
                    <a:pt x="8455" y="3977"/>
                  </a:cubicBezTo>
                  <a:cubicBezTo>
                    <a:pt x="8344" y="3977"/>
                    <a:pt x="8233" y="3983"/>
                    <a:pt x="8124" y="3994"/>
                  </a:cubicBezTo>
                  <a:cubicBezTo>
                    <a:pt x="8407" y="3871"/>
                    <a:pt x="8708" y="3730"/>
                    <a:pt x="9007" y="3605"/>
                  </a:cubicBezTo>
                  <a:cubicBezTo>
                    <a:pt x="9219" y="3499"/>
                    <a:pt x="9449" y="3412"/>
                    <a:pt x="9591" y="3217"/>
                  </a:cubicBezTo>
                  <a:cubicBezTo>
                    <a:pt x="9749" y="3040"/>
                    <a:pt x="9803" y="2758"/>
                    <a:pt x="9661" y="2581"/>
                  </a:cubicBezTo>
                  <a:cubicBezTo>
                    <a:pt x="9537" y="2440"/>
                    <a:pt x="9325" y="2405"/>
                    <a:pt x="9132" y="2388"/>
                  </a:cubicBezTo>
                  <a:cubicBezTo>
                    <a:pt x="9008" y="2379"/>
                    <a:pt x="8884" y="2374"/>
                    <a:pt x="8761" y="2374"/>
                  </a:cubicBezTo>
                  <a:cubicBezTo>
                    <a:pt x="8391" y="2374"/>
                    <a:pt x="8023" y="2414"/>
                    <a:pt x="7665" y="2494"/>
                  </a:cubicBezTo>
                  <a:cubicBezTo>
                    <a:pt x="8107" y="2317"/>
                    <a:pt x="8496" y="2087"/>
                    <a:pt x="8866" y="1787"/>
                  </a:cubicBezTo>
                  <a:cubicBezTo>
                    <a:pt x="9043" y="1646"/>
                    <a:pt x="9238" y="1363"/>
                    <a:pt x="9061" y="1187"/>
                  </a:cubicBezTo>
                  <a:cubicBezTo>
                    <a:pt x="8990" y="1116"/>
                    <a:pt x="8884" y="1098"/>
                    <a:pt x="8795" y="1098"/>
                  </a:cubicBezTo>
                  <a:cubicBezTo>
                    <a:pt x="8755" y="1095"/>
                    <a:pt x="8715" y="1094"/>
                    <a:pt x="8675" y="1094"/>
                  </a:cubicBezTo>
                  <a:cubicBezTo>
                    <a:pt x="8138" y="1094"/>
                    <a:pt x="7630" y="1307"/>
                    <a:pt x="7154" y="1505"/>
                  </a:cubicBezTo>
                  <a:cubicBezTo>
                    <a:pt x="7559" y="1204"/>
                    <a:pt x="7948" y="850"/>
                    <a:pt x="8284" y="462"/>
                  </a:cubicBezTo>
                  <a:cubicBezTo>
                    <a:pt x="8390" y="339"/>
                    <a:pt x="8496" y="127"/>
                    <a:pt x="8354" y="38"/>
                  </a:cubicBezTo>
                  <a:cubicBezTo>
                    <a:pt x="8322" y="6"/>
                    <a:pt x="8277" y="0"/>
                    <a:pt x="8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987800" y="3843925"/>
              <a:ext cx="185025" cy="132575"/>
            </a:xfrm>
            <a:custGeom>
              <a:avLst/>
              <a:gdLst/>
              <a:ahLst/>
              <a:cxnLst/>
              <a:rect l="l" t="t" r="r" b="b"/>
              <a:pathLst>
                <a:path w="7401" h="5303" extrusionOk="0">
                  <a:moveTo>
                    <a:pt x="5733" y="0"/>
                  </a:moveTo>
                  <a:cubicBezTo>
                    <a:pt x="5453" y="0"/>
                    <a:pt x="5172" y="99"/>
                    <a:pt x="4910" y="216"/>
                  </a:cubicBezTo>
                  <a:cubicBezTo>
                    <a:pt x="4822" y="252"/>
                    <a:pt x="4733" y="287"/>
                    <a:pt x="4646" y="341"/>
                  </a:cubicBezTo>
                  <a:cubicBezTo>
                    <a:pt x="4611" y="358"/>
                    <a:pt x="4575" y="393"/>
                    <a:pt x="4522" y="428"/>
                  </a:cubicBezTo>
                  <a:cubicBezTo>
                    <a:pt x="3603" y="1135"/>
                    <a:pt x="2703" y="1770"/>
                    <a:pt x="1714" y="2300"/>
                  </a:cubicBezTo>
                  <a:cubicBezTo>
                    <a:pt x="1307" y="2530"/>
                    <a:pt x="902" y="2724"/>
                    <a:pt x="460" y="2901"/>
                  </a:cubicBezTo>
                  <a:cubicBezTo>
                    <a:pt x="1" y="3096"/>
                    <a:pt x="196" y="3219"/>
                    <a:pt x="549" y="3501"/>
                  </a:cubicBezTo>
                  <a:cubicBezTo>
                    <a:pt x="831" y="3731"/>
                    <a:pt x="1131" y="3943"/>
                    <a:pt x="1449" y="4120"/>
                  </a:cubicBezTo>
                  <a:cubicBezTo>
                    <a:pt x="1573" y="4191"/>
                    <a:pt x="1696" y="4261"/>
                    <a:pt x="1820" y="4313"/>
                  </a:cubicBezTo>
                  <a:cubicBezTo>
                    <a:pt x="2350" y="4579"/>
                    <a:pt x="2915" y="4773"/>
                    <a:pt x="3480" y="4914"/>
                  </a:cubicBezTo>
                  <a:cubicBezTo>
                    <a:pt x="4575" y="5196"/>
                    <a:pt x="5722" y="5267"/>
                    <a:pt x="6853" y="5302"/>
                  </a:cubicBezTo>
                  <a:cubicBezTo>
                    <a:pt x="6394" y="4932"/>
                    <a:pt x="5776" y="4737"/>
                    <a:pt x="5193" y="4544"/>
                  </a:cubicBezTo>
                  <a:cubicBezTo>
                    <a:pt x="5741" y="4508"/>
                    <a:pt x="6288" y="4402"/>
                    <a:pt x="6817" y="4207"/>
                  </a:cubicBezTo>
                  <a:cubicBezTo>
                    <a:pt x="6959" y="4155"/>
                    <a:pt x="7118" y="4102"/>
                    <a:pt x="7224" y="3979"/>
                  </a:cubicBezTo>
                  <a:cubicBezTo>
                    <a:pt x="7347" y="3873"/>
                    <a:pt x="7401" y="3678"/>
                    <a:pt x="7312" y="3536"/>
                  </a:cubicBezTo>
                  <a:cubicBezTo>
                    <a:pt x="7277" y="3466"/>
                    <a:pt x="7189" y="3413"/>
                    <a:pt x="7118" y="3360"/>
                  </a:cubicBezTo>
                  <a:cubicBezTo>
                    <a:pt x="6642" y="3102"/>
                    <a:pt x="6091" y="3042"/>
                    <a:pt x="5540" y="3042"/>
                  </a:cubicBezTo>
                  <a:cubicBezTo>
                    <a:pt x="5335" y="3042"/>
                    <a:pt x="5130" y="3051"/>
                    <a:pt x="4928" y="3060"/>
                  </a:cubicBezTo>
                  <a:cubicBezTo>
                    <a:pt x="5511" y="2990"/>
                    <a:pt x="6076" y="2795"/>
                    <a:pt x="6570" y="2512"/>
                  </a:cubicBezTo>
                  <a:cubicBezTo>
                    <a:pt x="6836" y="2371"/>
                    <a:pt x="7100" y="2124"/>
                    <a:pt x="7048" y="1841"/>
                  </a:cubicBezTo>
                  <a:cubicBezTo>
                    <a:pt x="6977" y="1542"/>
                    <a:pt x="6588" y="1471"/>
                    <a:pt x="6288" y="1471"/>
                  </a:cubicBezTo>
                  <a:cubicBezTo>
                    <a:pt x="5600" y="1471"/>
                    <a:pt x="4893" y="1594"/>
                    <a:pt x="4257" y="1859"/>
                  </a:cubicBezTo>
                  <a:cubicBezTo>
                    <a:pt x="4663" y="1629"/>
                    <a:pt x="5087" y="1400"/>
                    <a:pt x="5475" y="1135"/>
                  </a:cubicBezTo>
                  <a:cubicBezTo>
                    <a:pt x="5758" y="958"/>
                    <a:pt x="6040" y="764"/>
                    <a:pt x="6217" y="482"/>
                  </a:cubicBezTo>
                  <a:cubicBezTo>
                    <a:pt x="6252" y="411"/>
                    <a:pt x="6288" y="322"/>
                    <a:pt x="6271" y="235"/>
                  </a:cubicBezTo>
                  <a:cubicBezTo>
                    <a:pt x="6235" y="129"/>
                    <a:pt x="6129" y="58"/>
                    <a:pt x="6023" y="40"/>
                  </a:cubicBezTo>
                  <a:cubicBezTo>
                    <a:pt x="5927" y="12"/>
                    <a:pt x="5830" y="0"/>
                    <a:pt x="5733"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987800" y="3901425"/>
              <a:ext cx="51250" cy="50350"/>
            </a:xfrm>
            <a:custGeom>
              <a:avLst/>
              <a:gdLst/>
              <a:ahLst/>
              <a:cxnLst/>
              <a:rect l="l" t="t" r="r" b="b"/>
              <a:pathLst>
                <a:path w="2050" h="2014" extrusionOk="0">
                  <a:moveTo>
                    <a:pt x="1714" y="0"/>
                  </a:moveTo>
                  <a:cubicBezTo>
                    <a:pt x="1307" y="230"/>
                    <a:pt x="902" y="424"/>
                    <a:pt x="460" y="601"/>
                  </a:cubicBezTo>
                  <a:cubicBezTo>
                    <a:pt x="1" y="796"/>
                    <a:pt x="196" y="919"/>
                    <a:pt x="549" y="1201"/>
                  </a:cubicBezTo>
                  <a:cubicBezTo>
                    <a:pt x="831" y="1431"/>
                    <a:pt x="1131" y="1643"/>
                    <a:pt x="1449" y="1820"/>
                  </a:cubicBezTo>
                  <a:cubicBezTo>
                    <a:pt x="1573" y="1891"/>
                    <a:pt x="1696" y="1961"/>
                    <a:pt x="1820" y="2013"/>
                  </a:cubicBezTo>
                  <a:cubicBezTo>
                    <a:pt x="1837" y="2013"/>
                    <a:pt x="1837" y="1997"/>
                    <a:pt x="1837" y="1978"/>
                  </a:cubicBezTo>
                  <a:cubicBezTo>
                    <a:pt x="1837" y="1926"/>
                    <a:pt x="1802" y="1872"/>
                    <a:pt x="1767" y="1837"/>
                  </a:cubicBezTo>
                  <a:cubicBezTo>
                    <a:pt x="1573" y="1608"/>
                    <a:pt x="1326" y="1431"/>
                    <a:pt x="1060" y="1307"/>
                  </a:cubicBezTo>
                  <a:lnTo>
                    <a:pt x="1060" y="1307"/>
                  </a:lnTo>
                  <a:cubicBezTo>
                    <a:pt x="1201" y="1334"/>
                    <a:pt x="1347" y="1356"/>
                    <a:pt x="1489" y="1356"/>
                  </a:cubicBezTo>
                  <a:cubicBezTo>
                    <a:pt x="1630" y="1356"/>
                    <a:pt x="1767" y="1334"/>
                    <a:pt x="1891" y="1272"/>
                  </a:cubicBezTo>
                  <a:cubicBezTo>
                    <a:pt x="1943" y="1255"/>
                    <a:pt x="1978" y="1236"/>
                    <a:pt x="1997" y="1184"/>
                  </a:cubicBezTo>
                  <a:cubicBezTo>
                    <a:pt x="2049" y="1078"/>
                    <a:pt x="1908" y="972"/>
                    <a:pt x="1802" y="937"/>
                  </a:cubicBezTo>
                  <a:cubicBezTo>
                    <a:pt x="1538" y="831"/>
                    <a:pt x="1255" y="796"/>
                    <a:pt x="973" y="796"/>
                  </a:cubicBezTo>
                  <a:cubicBezTo>
                    <a:pt x="1201" y="690"/>
                    <a:pt x="1413" y="584"/>
                    <a:pt x="1625" y="442"/>
                  </a:cubicBezTo>
                  <a:cubicBezTo>
                    <a:pt x="1696" y="407"/>
                    <a:pt x="1767" y="372"/>
                    <a:pt x="1820" y="301"/>
                  </a:cubicBezTo>
                  <a:cubicBezTo>
                    <a:pt x="1856" y="230"/>
                    <a:pt x="1873" y="141"/>
                    <a:pt x="1837" y="89"/>
                  </a:cubicBezTo>
                  <a:cubicBezTo>
                    <a:pt x="1802" y="36"/>
                    <a:pt x="1750" y="19"/>
                    <a:pt x="1714"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4"/>
          <p:cNvGrpSpPr/>
          <p:nvPr/>
        </p:nvGrpSpPr>
        <p:grpSpPr>
          <a:xfrm rot="10800000">
            <a:off x="6482317" y="-447836"/>
            <a:ext cx="3173210" cy="2188720"/>
            <a:chOff x="1899925" y="3063975"/>
            <a:chExt cx="1552375" cy="1070750"/>
          </a:xfrm>
        </p:grpSpPr>
        <p:sp>
          <p:nvSpPr>
            <p:cNvPr id="133" name="Google Shape;133;p4"/>
            <p:cNvSpPr/>
            <p:nvPr/>
          </p:nvSpPr>
          <p:spPr>
            <a:xfrm>
              <a:off x="2575425" y="3924050"/>
              <a:ext cx="154550" cy="206900"/>
            </a:xfrm>
            <a:custGeom>
              <a:avLst/>
              <a:gdLst/>
              <a:ahLst/>
              <a:cxnLst/>
              <a:rect l="l" t="t" r="r" b="b"/>
              <a:pathLst>
                <a:path w="6182" h="8276" extrusionOk="0">
                  <a:moveTo>
                    <a:pt x="1012" y="1"/>
                  </a:moveTo>
                  <a:cubicBezTo>
                    <a:pt x="921" y="1"/>
                    <a:pt x="852" y="146"/>
                    <a:pt x="743" y="331"/>
                  </a:cubicBezTo>
                  <a:cubicBezTo>
                    <a:pt x="601" y="597"/>
                    <a:pt x="495" y="880"/>
                    <a:pt x="389" y="1162"/>
                  </a:cubicBezTo>
                  <a:lnTo>
                    <a:pt x="283" y="1480"/>
                  </a:lnTo>
                  <a:cubicBezTo>
                    <a:pt x="161" y="1939"/>
                    <a:pt x="90" y="2415"/>
                    <a:pt x="72" y="2893"/>
                  </a:cubicBezTo>
                  <a:cubicBezTo>
                    <a:pt x="1" y="3811"/>
                    <a:pt x="107" y="4729"/>
                    <a:pt x="267" y="5648"/>
                  </a:cubicBezTo>
                  <a:cubicBezTo>
                    <a:pt x="283" y="5806"/>
                    <a:pt x="319" y="5983"/>
                    <a:pt x="354" y="6159"/>
                  </a:cubicBezTo>
                  <a:cubicBezTo>
                    <a:pt x="460" y="6849"/>
                    <a:pt x="620" y="7590"/>
                    <a:pt x="1096" y="8102"/>
                  </a:cubicBezTo>
                  <a:cubicBezTo>
                    <a:pt x="1183" y="8189"/>
                    <a:pt x="1293" y="8275"/>
                    <a:pt x="1408" y="8275"/>
                  </a:cubicBezTo>
                  <a:cubicBezTo>
                    <a:pt x="1433" y="8275"/>
                    <a:pt x="1459" y="8271"/>
                    <a:pt x="1484" y="8262"/>
                  </a:cubicBezTo>
                  <a:cubicBezTo>
                    <a:pt x="1555" y="8226"/>
                    <a:pt x="1609" y="8137"/>
                    <a:pt x="1644" y="8050"/>
                  </a:cubicBezTo>
                  <a:cubicBezTo>
                    <a:pt x="1856" y="7555"/>
                    <a:pt x="1979" y="6990"/>
                    <a:pt x="1997" y="6442"/>
                  </a:cubicBezTo>
                  <a:cubicBezTo>
                    <a:pt x="2085" y="6849"/>
                    <a:pt x="2244" y="7237"/>
                    <a:pt x="2509" y="7555"/>
                  </a:cubicBezTo>
                  <a:cubicBezTo>
                    <a:pt x="2583" y="7644"/>
                    <a:pt x="2694" y="7744"/>
                    <a:pt x="2800" y="7744"/>
                  </a:cubicBezTo>
                  <a:cubicBezTo>
                    <a:pt x="2821" y="7744"/>
                    <a:pt x="2842" y="7740"/>
                    <a:pt x="2862" y="7732"/>
                  </a:cubicBezTo>
                  <a:cubicBezTo>
                    <a:pt x="2968" y="7696"/>
                    <a:pt x="3003" y="7572"/>
                    <a:pt x="3022" y="7449"/>
                  </a:cubicBezTo>
                  <a:cubicBezTo>
                    <a:pt x="3109" y="7025"/>
                    <a:pt x="3074" y="6583"/>
                    <a:pt x="2951" y="6178"/>
                  </a:cubicBezTo>
                  <a:lnTo>
                    <a:pt x="2951" y="6178"/>
                  </a:lnTo>
                  <a:cubicBezTo>
                    <a:pt x="3109" y="6390"/>
                    <a:pt x="3250" y="6618"/>
                    <a:pt x="3410" y="6830"/>
                  </a:cubicBezTo>
                  <a:cubicBezTo>
                    <a:pt x="3516" y="6990"/>
                    <a:pt x="3622" y="7148"/>
                    <a:pt x="3799" y="7237"/>
                  </a:cubicBezTo>
                  <a:cubicBezTo>
                    <a:pt x="3870" y="7285"/>
                    <a:pt x="3955" y="7311"/>
                    <a:pt x="4039" y="7311"/>
                  </a:cubicBezTo>
                  <a:cubicBezTo>
                    <a:pt x="4142" y="7311"/>
                    <a:pt x="4242" y="7272"/>
                    <a:pt x="4310" y="7184"/>
                  </a:cubicBezTo>
                  <a:cubicBezTo>
                    <a:pt x="4416" y="7078"/>
                    <a:pt x="4416" y="6901"/>
                    <a:pt x="4399" y="6743"/>
                  </a:cubicBezTo>
                  <a:cubicBezTo>
                    <a:pt x="4345" y="6354"/>
                    <a:pt x="4239" y="5966"/>
                    <a:pt x="4081" y="5594"/>
                  </a:cubicBezTo>
                  <a:lnTo>
                    <a:pt x="4081" y="5594"/>
                  </a:lnTo>
                  <a:cubicBezTo>
                    <a:pt x="4293" y="5912"/>
                    <a:pt x="4540" y="6195"/>
                    <a:pt x="4823" y="6442"/>
                  </a:cubicBezTo>
                  <a:cubicBezTo>
                    <a:pt x="4924" y="6521"/>
                    <a:pt x="5061" y="6593"/>
                    <a:pt x="5175" y="6593"/>
                  </a:cubicBezTo>
                  <a:cubicBezTo>
                    <a:pt x="5239" y="6593"/>
                    <a:pt x="5296" y="6570"/>
                    <a:pt x="5334" y="6512"/>
                  </a:cubicBezTo>
                  <a:cubicBezTo>
                    <a:pt x="5388" y="6442"/>
                    <a:pt x="5388" y="6354"/>
                    <a:pt x="5370" y="6284"/>
                  </a:cubicBezTo>
                  <a:cubicBezTo>
                    <a:pt x="5317" y="5824"/>
                    <a:pt x="5052" y="5418"/>
                    <a:pt x="4788" y="5029"/>
                  </a:cubicBezTo>
                  <a:lnTo>
                    <a:pt x="4788" y="5029"/>
                  </a:lnTo>
                  <a:cubicBezTo>
                    <a:pt x="5105" y="5312"/>
                    <a:pt x="5440" y="5577"/>
                    <a:pt x="5812" y="5789"/>
                  </a:cubicBezTo>
                  <a:cubicBezTo>
                    <a:pt x="5867" y="5826"/>
                    <a:pt x="5942" y="5853"/>
                    <a:pt x="6010" y="5853"/>
                  </a:cubicBezTo>
                  <a:cubicBezTo>
                    <a:pt x="6073" y="5853"/>
                    <a:pt x="6131" y="5830"/>
                    <a:pt x="6165" y="5771"/>
                  </a:cubicBezTo>
                  <a:cubicBezTo>
                    <a:pt x="6182" y="5718"/>
                    <a:pt x="6165" y="5665"/>
                    <a:pt x="6147" y="5612"/>
                  </a:cubicBezTo>
                  <a:cubicBezTo>
                    <a:pt x="6005" y="5206"/>
                    <a:pt x="5723" y="4888"/>
                    <a:pt x="5440" y="4570"/>
                  </a:cubicBezTo>
                  <a:cubicBezTo>
                    <a:pt x="4964" y="4058"/>
                    <a:pt x="4434" y="3599"/>
                    <a:pt x="3886" y="3140"/>
                  </a:cubicBezTo>
                  <a:cubicBezTo>
                    <a:pt x="3869" y="3105"/>
                    <a:pt x="3834" y="3086"/>
                    <a:pt x="3799" y="3051"/>
                  </a:cubicBezTo>
                  <a:cubicBezTo>
                    <a:pt x="3092" y="2434"/>
                    <a:pt x="2456" y="1798"/>
                    <a:pt x="1873" y="1092"/>
                  </a:cubicBezTo>
                  <a:cubicBezTo>
                    <a:pt x="1644" y="809"/>
                    <a:pt x="1432" y="508"/>
                    <a:pt x="1220" y="190"/>
                  </a:cubicBezTo>
                  <a:cubicBezTo>
                    <a:pt x="1132" y="56"/>
                    <a:pt x="1068"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2575425" y="3924050"/>
              <a:ext cx="109100" cy="145175"/>
            </a:xfrm>
            <a:custGeom>
              <a:avLst/>
              <a:gdLst/>
              <a:ahLst/>
              <a:cxnLst/>
              <a:rect l="l" t="t" r="r" b="b"/>
              <a:pathLst>
                <a:path w="4364" h="5807" extrusionOk="0">
                  <a:moveTo>
                    <a:pt x="1012" y="1"/>
                  </a:moveTo>
                  <a:cubicBezTo>
                    <a:pt x="921" y="1"/>
                    <a:pt x="852" y="146"/>
                    <a:pt x="743" y="331"/>
                  </a:cubicBezTo>
                  <a:cubicBezTo>
                    <a:pt x="601" y="597"/>
                    <a:pt x="495" y="880"/>
                    <a:pt x="389" y="1162"/>
                  </a:cubicBezTo>
                  <a:lnTo>
                    <a:pt x="283" y="1480"/>
                  </a:lnTo>
                  <a:cubicBezTo>
                    <a:pt x="161" y="1939"/>
                    <a:pt x="90" y="2415"/>
                    <a:pt x="72" y="2893"/>
                  </a:cubicBezTo>
                  <a:cubicBezTo>
                    <a:pt x="1" y="3811"/>
                    <a:pt x="107" y="4729"/>
                    <a:pt x="267" y="5648"/>
                  </a:cubicBezTo>
                  <a:cubicBezTo>
                    <a:pt x="495" y="5206"/>
                    <a:pt x="566" y="4694"/>
                    <a:pt x="620" y="4200"/>
                  </a:cubicBezTo>
                  <a:cubicBezTo>
                    <a:pt x="726" y="4640"/>
                    <a:pt x="902" y="5047"/>
                    <a:pt x="1131" y="5453"/>
                  </a:cubicBezTo>
                  <a:cubicBezTo>
                    <a:pt x="1185" y="5559"/>
                    <a:pt x="1256" y="5683"/>
                    <a:pt x="1378" y="5754"/>
                  </a:cubicBezTo>
                  <a:cubicBezTo>
                    <a:pt x="1431" y="5789"/>
                    <a:pt x="1498" y="5807"/>
                    <a:pt x="1562" y="5807"/>
                  </a:cubicBezTo>
                  <a:cubicBezTo>
                    <a:pt x="1626" y="5807"/>
                    <a:pt x="1688" y="5789"/>
                    <a:pt x="1732" y="5754"/>
                  </a:cubicBezTo>
                  <a:cubicBezTo>
                    <a:pt x="1785" y="5700"/>
                    <a:pt x="1821" y="5629"/>
                    <a:pt x="1838" y="5559"/>
                  </a:cubicBezTo>
                  <a:cubicBezTo>
                    <a:pt x="2033" y="4994"/>
                    <a:pt x="1891" y="4358"/>
                    <a:pt x="1750" y="3776"/>
                  </a:cubicBezTo>
                  <a:lnTo>
                    <a:pt x="1750" y="3776"/>
                  </a:lnTo>
                  <a:cubicBezTo>
                    <a:pt x="1908" y="4217"/>
                    <a:pt x="2139" y="4640"/>
                    <a:pt x="2456" y="4994"/>
                  </a:cubicBezTo>
                  <a:cubicBezTo>
                    <a:pt x="2572" y="5153"/>
                    <a:pt x="2746" y="5300"/>
                    <a:pt x="2931" y="5300"/>
                  </a:cubicBezTo>
                  <a:cubicBezTo>
                    <a:pt x="2973" y="5300"/>
                    <a:pt x="3015" y="5293"/>
                    <a:pt x="3057" y="5276"/>
                  </a:cubicBezTo>
                  <a:cubicBezTo>
                    <a:pt x="3269" y="5170"/>
                    <a:pt x="3286" y="4852"/>
                    <a:pt x="3233" y="4605"/>
                  </a:cubicBezTo>
                  <a:cubicBezTo>
                    <a:pt x="3127" y="4058"/>
                    <a:pt x="2933" y="3529"/>
                    <a:pt x="2633" y="3051"/>
                  </a:cubicBezTo>
                  <a:lnTo>
                    <a:pt x="2633" y="3051"/>
                  </a:lnTo>
                  <a:cubicBezTo>
                    <a:pt x="2862" y="3352"/>
                    <a:pt x="3109" y="3635"/>
                    <a:pt x="3375" y="3917"/>
                  </a:cubicBezTo>
                  <a:cubicBezTo>
                    <a:pt x="3568" y="4111"/>
                    <a:pt x="3763" y="4323"/>
                    <a:pt x="4010" y="4412"/>
                  </a:cubicBezTo>
                  <a:cubicBezTo>
                    <a:pt x="4052" y="4421"/>
                    <a:pt x="4093" y="4432"/>
                    <a:pt x="4134" y="4432"/>
                  </a:cubicBezTo>
                  <a:cubicBezTo>
                    <a:pt x="4163" y="4432"/>
                    <a:pt x="4193" y="4426"/>
                    <a:pt x="4222" y="4412"/>
                  </a:cubicBezTo>
                  <a:cubicBezTo>
                    <a:pt x="4293" y="4376"/>
                    <a:pt x="4328" y="4287"/>
                    <a:pt x="4345" y="4200"/>
                  </a:cubicBezTo>
                  <a:cubicBezTo>
                    <a:pt x="4364" y="3882"/>
                    <a:pt x="4204" y="3599"/>
                    <a:pt x="4027" y="3334"/>
                  </a:cubicBezTo>
                  <a:cubicBezTo>
                    <a:pt x="3992" y="3263"/>
                    <a:pt x="3940" y="3192"/>
                    <a:pt x="3886" y="3140"/>
                  </a:cubicBezTo>
                  <a:cubicBezTo>
                    <a:pt x="3869" y="3105"/>
                    <a:pt x="3834" y="3086"/>
                    <a:pt x="3799" y="3051"/>
                  </a:cubicBezTo>
                  <a:cubicBezTo>
                    <a:pt x="3092" y="2434"/>
                    <a:pt x="2456" y="1798"/>
                    <a:pt x="1873" y="1092"/>
                  </a:cubicBezTo>
                  <a:cubicBezTo>
                    <a:pt x="1644" y="809"/>
                    <a:pt x="1432" y="508"/>
                    <a:pt x="1220" y="190"/>
                  </a:cubicBezTo>
                  <a:cubicBezTo>
                    <a:pt x="1132" y="56"/>
                    <a:pt x="1068" y="1"/>
                    <a:pt x="1012"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2582500" y="3924050"/>
              <a:ext cx="39750" cy="37475"/>
            </a:xfrm>
            <a:custGeom>
              <a:avLst/>
              <a:gdLst/>
              <a:ahLst/>
              <a:cxnLst/>
              <a:rect l="l" t="t" r="r" b="b"/>
              <a:pathLst>
                <a:path w="1590" h="1499" extrusionOk="0">
                  <a:moveTo>
                    <a:pt x="729" y="1"/>
                  </a:moveTo>
                  <a:cubicBezTo>
                    <a:pt x="638" y="1"/>
                    <a:pt x="569" y="146"/>
                    <a:pt x="460" y="331"/>
                  </a:cubicBezTo>
                  <a:cubicBezTo>
                    <a:pt x="318" y="597"/>
                    <a:pt x="212" y="880"/>
                    <a:pt x="106" y="1162"/>
                  </a:cubicBezTo>
                  <a:lnTo>
                    <a:pt x="0" y="1480"/>
                  </a:lnTo>
                  <a:lnTo>
                    <a:pt x="36" y="1480"/>
                  </a:lnTo>
                  <a:cubicBezTo>
                    <a:pt x="90" y="1480"/>
                    <a:pt x="125" y="1445"/>
                    <a:pt x="142" y="1409"/>
                  </a:cubicBezTo>
                  <a:cubicBezTo>
                    <a:pt x="301" y="1214"/>
                    <a:pt x="407" y="1002"/>
                    <a:pt x="460" y="774"/>
                  </a:cubicBezTo>
                  <a:cubicBezTo>
                    <a:pt x="460" y="1002"/>
                    <a:pt x="478" y="1250"/>
                    <a:pt x="619" y="1426"/>
                  </a:cubicBezTo>
                  <a:cubicBezTo>
                    <a:pt x="636" y="1462"/>
                    <a:pt x="655" y="1480"/>
                    <a:pt x="690" y="1497"/>
                  </a:cubicBezTo>
                  <a:cubicBezTo>
                    <a:pt x="697" y="1498"/>
                    <a:pt x="704" y="1499"/>
                    <a:pt x="711" y="1499"/>
                  </a:cubicBezTo>
                  <a:cubicBezTo>
                    <a:pt x="805" y="1499"/>
                    <a:pt x="867" y="1385"/>
                    <a:pt x="867" y="1303"/>
                  </a:cubicBezTo>
                  <a:cubicBezTo>
                    <a:pt x="902" y="1073"/>
                    <a:pt x="902" y="844"/>
                    <a:pt x="867" y="614"/>
                  </a:cubicBezTo>
                  <a:lnTo>
                    <a:pt x="867" y="614"/>
                  </a:lnTo>
                  <a:cubicBezTo>
                    <a:pt x="973" y="791"/>
                    <a:pt x="1095" y="950"/>
                    <a:pt x="1237" y="1092"/>
                  </a:cubicBezTo>
                  <a:cubicBezTo>
                    <a:pt x="1272" y="1144"/>
                    <a:pt x="1326" y="1197"/>
                    <a:pt x="1378" y="1214"/>
                  </a:cubicBezTo>
                  <a:cubicBezTo>
                    <a:pt x="1402" y="1230"/>
                    <a:pt x="1430" y="1239"/>
                    <a:pt x="1458" y="1239"/>
                  </a:cubicBezTo>
                  <a:cubicBezTo>
                    <a:pt x="1492" y="1239"/>
                    <a:pt x="1526" y="1226"/>
                    <a:pt x="1555" y="1197"/>
                  </a:cubicBezTo>
                  <a:cubicBezTo>
                    <a:pt x="1590" y="1162"/>
                    <a:pt x="1590" y="1127"/>
                    <a:pt x="1590" y="1092"/>
                  </a:cubicBezTo>
                  <a:cubicBezTo>
                    <a:pt x="1361" y="809"/>
                    <a:pt x="1149" y="508"/>
                    <a:pt x="937" y="190"/>
                  </a:cubicBezTo>
                  <a:cubicBezTo>
                    <a:pt x="849" y="56"/>
                    <a:pt x="785" y="1"/>
                    <a:pt x="729"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550300" y="3690925"/>
              <a:ext cx="56075" cy="262200"/>
            </a:xfrm>
            <a:custGeom>
              <a:avLst/>
              <a:gdLst/>
              <a:ahLst/>
              <a:cxnLst/>
              <a:rect l="l" t="t" r="r" b="b"/>
              <a:pathLst>
                <a:path w="2243" h="10488" extrusionOk="0">
                  <a:moveTo>
                    <a:pt x="360" y="1"/>
                  </a:moveTo>
                  <a:cubicBezTo>
                    <a:pt x="284" y="1"/>
                    <a:pt x="207" y="28"/>
                    <a:pt x="141" y="85"/>
                  </a:cubicBezTo>
                  <a:cubicBezTo>
                    <a:pt x="17" y="191"/>
                    <a:pt x="0" y="403"/>
                    <a:pt x="123" y="527"/>
                  </a:cubicBezTo>
                  <a:cubicBezTo>
                    <a:pt x="653" y="1127"/>
                    <a:pt x="971" y="1886"/>
                    <a:pt x="1183" y="2698"/>
                  </a:cubicBezTo>
                  <a:cubicBezTo>
                    <a:pt x="1378" y="3511"/>
                    <a:pt x="1465" y="4358"/>
                    <a:pt x="1571" y="5206"/>
                  </a:cubicBezTo>
                  <a:cubicBezTo>
                    <a:pt x="1766" y="6901"/>
                    <a:pt x="1872" y="8615"/>
                    <a:pt x="1872" y="10327"/>
                  </a:cubicBezTo>
                  <a:cubicBezTo>
                    <a:pt x="1872" y="10417"/>
                    <a:pt x="1943" y="10487"/>
                    <a:pt x="2030" y="10487"/>
                  </a:cubicBezTo>
                  <a:cubicBezTo>
                    <a:pt x="2119" y="10487"/>
                    <a:pt x="2190" y="10417"/>
                    <a:pt x="2207" y="10327"/>
                  </a:cubicBezTo>
                  <a:cubicBezTo>
                    <a:pt x="2242" y="8615"/>
                    <a:pt x="2190" y="6884"/>
                    <a:pt x="2049" y="5154"/>
                  </a:cubicBezTo>
                  <a:cubicBezTo>
                    <a:pt x="1978" y="4306"/>
                    <a:pt x="1907" y="3440"/>
                    <a:pt x="1731" y="2575"/>
                  </a:cubicBezTo>
                  <a:cubicBezTo>
                    <a:pt x="1536" y="1709"/>
                    <a:pt x="1218" y="826"/>
                    <a:pt x="600" y="103"/>
                  </a:cubicBezTo>
                  <a:cubicBezTo>
                    <a:pt x="534" y="36"/>
                    <a:pt x="447" y="1"/>
                    <a:pt x="360"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404600" y="3727050"/>
              <a:ext cx="195575" cy="406475"/>
            </a:xfrm>
            <a:custGeom>
              <a:avLst/>
              <a:gdLst/>
              <a:ahLst/>
              <a:cxnLst/>
              <a:rect l="l" t="t" r="r" b="b"/>
              <a:pathLst>
                <a:path w="7823" h="16259" extrusionOk="0">
                  <a:moveTo>
                    <a:pt x="6587" y="0"/>
                  </a:moveTo>
                  <a:lnTo>
                    <a:pt x="6587" y="0"/>
                  </a:lnTo>
                  <a:cubicBezTo>
                    <a:pt x="6586" y="0"/>
                    <a:pt x="2666" y="5122"/>
                    <a:pt x="1147" y="8548"/>
                  </a:cubicBezTo>
                  <a:cubicBezTo>
                    <a:pt x="0" y="11126"/>
                    <a:pt x="335" y="14463"/>
                    <a:pt x="565" y="15930"/>
                  </a:cubicBezTo>
                  <a:cubicBezTo>
                    <a:pt x="587" y="16139"/>
                    <a:pt x="754" y="16259"/>
                    <a:pt x="928" y="16259"/>
                  </a:cubicBezTo>
                  <a:cubicBezTo>
                    <a:pt x="1032" y="16259"/>
                    <a:pt x="1139" y="16216"/>
                    <a:pt x="1218" y="16123"/>
                  </a:cubicBezTo>
                  <a:cubicBezTo>
                    <a:pt x="1960" y="15240"/>
                    <a:pt x="3462" y="13298"/>
                    <a:pt x="5245" y="10066"/>
                  </a:cubicBezTo>
                  <a:cubicBezTo>
                    <a:pt x="7823" y="5369"/>
                    <a:pt x="6587" y="0"/>
                    <a:pt x="6587"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2423125" y="3725150"/>
              <a:ext cx="148375" cy="409575"/>
            </a:xfrm>
            <a:custGeom>
              <a:avLst/>
              <a:gdLst/>
              <a:ahLst/>
              <a:cxnLst/>
              <a:rect l="l" t="t" r="r" b="b"/>
              <a:pathLst>
                <a:path w="5935" h="16383" extrusionOk="0">
                  <a:moveTo>
                    <a:pt x="5853" y="0"/>
                  </a:moveTo>
                  <a:cubicBezTo>
                    <a:pt x="5816" y="0"/>
                    <a:pt x="5790" y="29"/>
                    <a:pt x="5775" y="58"/>
                  </a:cubicBezTo>
                  <a:lnTo>
                    <a:pt x="1" y="16270"/>
                  </a:lnTo>
                  <a:cubicBezTo>
                    <a:pt x="1" y="16288"/>
                    <a:pt x="1" y="16323"/>
                    <a:pt x="18" y="16340"/>
                  </a:cubicBezTo>
                  <a:cubicBezTo>
                    <a:pt x="18" y="16359"/>
                    <a:pt x="36" y="16376"/>
                    <a:pt x="53" y="16376"/>
                  </a:cubicBezTo>
                  <a:cubicBezTo>
                    <a:pt x="67" y="16380"/>
                    <a:pt x="79" y="16383"/>
                    <a:pt x="90" y="16383"/>
                  </a:cubicBezTo>
                  <a:cubicBezTo>
                    <a:pt x="124" y="16383"/>
                    <a:pt x="146" y="16363"/>
                    <a:pt x="159" y="16323"/>
                  </a:cubicBezTo>
                  <a:lnTo>
                    <a:pt x="5916" y="111"/>
                  </a:lnTo>
                  <a:cubicBezTo>
                    <a:pt x="5935" y="76"/>
                    <a:pt x="5916" y="22"/>
                    <a:pt x="5881" y="6"/>
                  </a:cubicBezTo>
                  <a:cubicBezTo>
                    <a:pt x="5871" y="2"/>
                    <a:pt x="5862" y="0"/>
                    <a:pt x="585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2409900" y="4024000"/>
              <a:ext cx="79025" cy="39975"/>
            </a:xfrm>
            <a:custGeom>
              <a:avLst/>
              <a:gdLst/>
              <a:ahLst/>
              <a:cxnLst/>
              <a:rect l="l" t="t" r="r" b="b"/>
              <a:pathLst>
                <a:path w="3161" h="1599" extrusionOk="0">
                  <a:moveTo>
                    <a:pt x="2112" y="0"/>
                  </a:moveTo>
                  <a:cubicBezTo>
                    <a:pt x="2103" y="0"/>
                    <a:pt x="2093" y="2"/>
                    <a:pt x="2084" y="7"/>
                  </a:cubicBezTo>
                  <a:lnTo>
                    <a:pt x="52" y="943"/>
                  </a:lnTo>
                  <a:cubicBezTo>
                    <a:pt x="17" y="960"/>
                    <a:pt x="0" y="1014"/>
                    <a:pt x="17" y="1049"/>
                  </a:cubicBezTo>
                  <a:cubicBezTo>
                    <a:pt x="31" y="1075"/>
                    <a:pt x="62" y="1091"/>
                    <a:pt x="92" y="1091"/>
                  </a:cubicBezTo>
                  <a:cubicBezTo>
                    <a:pt x="103" y="1091"/>
                    <a:pt x="114" y="1089"/>
                    <a:pt x="123" y="1085"/>
                  </a:cubicBezTo>
                  <a:lnTo>
                    <a:pt x="2084" y="183"/>
                  </a:lnTo>
                  <a:lnTo>
                    <a:pt x="3002" y="1561"/>
                  </a:lnTo>
                  <a:cubicBezTo>
                    <a:pt x="3013" y="1583"/>
                    <a:pt x="3038" y="1598"/>
                    <a:pt x="3063" y="1598"/>
                  </a:cubicBezTo>
                  <a:cubicBezTo>
                    <a:pt x="3079" y="1598"/>
                    <a:pt x="3095" y="1593"/>
                    <a:pt x="3108" y="1579"/>
                  </a:cubicBezTo>
                  <a:cubicBezTo>
                    <a:pt x="3144" y="1561"/>
                    <a:pt x="3161" y="1509"/>
                    <a:pt x="3144" y="1473"/>
                  </a:cubicBezTo>
                  <a:lnTo>
                    <a:pt x="2190" y="42"/>
                  </a:lnTo>
                  <a:cubicBezTo>
                    <a:pt x="2164" y="16"/>
                    <a:pt x="2138" y="0"/>
                    <a:pt x="211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2420900" y="3937000"/>
              <a:ext cx="114825" cy="47300"/>
            </a:xfrm>
            <a:custGeom>
              <a:avLst/>
              <a:gdLst/>
              <a:ahLst/>
              <a:cxnLst/>
              <a:rect l="l" t="t" r="r" b="b"/>
              <a:pathLst>
                <a:path w="4593" h="1892" extrusionOk="0">
                  <a:moveTo>
                    <a:pt x="2885" y="1"/>
                  </a:moveTo>
                  <a:cubicBezTo>
                    <a:pt x="2876" y="1"/>
                    <a:pt x="2867" y="3"/>
                    <a:pt x="2862" y="8"/>
                  </a:cubicBezTo>
                  <a:lnTo>
                    <a:pt x="55" y="1209"/>
                  </a:lnTo>
                  <a:cubicBezTo>
                    <a:pt x="19" y="1226"/>
                    <a:pt x="1" y="1280"/>
                    <a:pt x="19" y="1315"/>
                  </a:cubicBezTo>
                  <a:cubicBezTo>
                    <a:pt x="32" y="1341"/>
                    <a:pt x="64" y="1357"/>
                    <a:pt x="94" y="1357"/>
                  </a:cubicBezTo>
                  <a:cubicBezTo>
                    <a:pt x="105" y="1357"/>
                    <a:pt x="116" y="1355"/>
                    <a:pt x="125" y="1351"/>
                  </a:cubicBezTo>
                  <a:lnTo>
                    <a:pt x="2862" y="185"/>
                  </a:lnTo>
                  <a:lnTo>
                    <a:pt x="4451" y="1862"/>
                  </a:lnTo>
                  <a:cubicBezTo>
                    <a:pt x="4462" y="1883"/>
                    <a:pt x="4485" y="1891"/>
                    <a:pt x="4509" y="1891"/>
                  </a:cubicBezTo>
                  <a:cubicBezTo>
                    <a:pt x="4525" y="1891"/>
                    <a:pt x="4543" y="1887"/>
                    <a:pt x="4557" y="1880"/>
                  </a:cubicBezTo>
                  <a:cubicBezTo>
                    <a:pt x="4593" y="1845"/>
                    <a:pt x="4593" y="1791"/>
                    <a:pt x="4557" y="1756"/>
                  </a:cubicBezTo>
                  <a:lnTo>
                    <a:pt x="2951" y="25"/>
                  </a:lnTo>
                  <a:cubicBezTo>
                    <a:pt x="2938" y="13"/>
                    <a:pt x="2908" y="1"/>
                    <a:pt x="288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2458875" y="3859925"/>
              <a:ext cx="106875" cy="53650"/>
            </a:xfrm>
            <a:custGeom>
              <a:avLst/>
              <a:gdLst/>
              <a:ahLst/>
              <a:cxnLst/>
              <a:rect l="l" t="t" r="r" b="b"/>
              <a:pathLst>
                <a:path w="4275" h="2146" extrusionOk="0">
                  <a:moveTo>
                    <a:pt x="2527" y="0"/>
                  </a:moveTo>
                  <a:lnTo>
                    <a:pt x="71" y="1007"/>
                  </a:lnTo>
                  <a:cubicBezTo>
                    <a:pt x="36" y="1024"/>
                    <a:pt x="1" y="1078"/>
                    <a:pt x="19" y="1113"/>
                  </a:cubicBezTo>
                  <a:cubicBezTo>
                    <a:pt x="32" y="1153"/>
                    <a:pt x="65" y="1173"/>
                    <a:pt x="96" y="1173"/>
                  </a:cubicBezTo>
                  <a:cubicBezTo>
                    <a:pt x="106" y="1173"/>
                    <a:pt x="116" y="1170"/>
                    <a:pt x="125" y="1166"/>
                  </a:cubicBezTo>
                  <a:lnTo>
                    <a:pt x="2527" y="177"/>
                  </a:lnTo>
                  <a:lnTo>
                    <a:pt x="4116" y="2119"/>
                  </a:lnTo>
                  <a:cubicBezTo>
                    <a:pt x="4134" y="2137"/>
                    <a:pt x="4156" y="2146"/>
                    <a:pt x="4178" y="2146"/>
                  </a:cubicBezTo>
                  <a:cubicBezTo>
                    <a:pt x="4200" y="2146"/>
                    <a:pt x="4221" y="2137"/>
                    <a:pt x="4239" y="2119"/>
                  </a:cubicBezTo>
                  <a:cubicBezTo>
                    <a:pt x="4257" y="2102"/>
                    <a:pt x="4274" y="2049"/>
                    <a:pt x="4239" y="2013"/>
                  </a:cubicBezTo>
                  <a:lnTo>
                    <a:pt x="2614" y="35"/>
                  </a:lnTo>
                  <a:cubicBezTo>
                    <a:pt x="2597" y="0"/>
                    <a:pt x="2562" y="0"/>
                    <a:pt x="252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2504375" y="3796500"/>
              <a:ext cx="73725" cy="46450"/>
            </a:xfrm>
            <a:custGeom>
              <a:avLst/>
              <a:gdLst/>
              <a:ahLst/>
              <a:cxnLst/>
              <a:rect l="l" t="t" r="r" b="b"/>
              <a:pathLst>
                <a:path w="2949" h="1858" extrusionOk="0">
                  <a:moveTo>
                    <a:pt x="1579" y="0"/>
                  </a:moveTo>
                  <a:cubicBezTo>
                    <a:pt x="1566" y="0"/>
                    <a:pt x="1551" y="5"/>
                    <a:pt x="1536" y="12"/>
                  </a:cubicBezTo>
                  <a:lnTo>
                    <a:pt x="71" y="665"/>
                  </a:lnTo>
                  <a:cubicBezTo>
                    <a:pt x="36" y="684"/>
                    <a:pt x="0" y="736"/>
                    <a:pt x="36" y="771"/>
                  </a:cubicBezTo>
                  <a:cubicBezTo>
                    <a:pt x="48" y="797"/>
                    <a:pt x="70" y="814"/>
                    <a:pt x="102" y="814"/>
                  </a:cubicBezTo>
                  <a:cubicBezTo>
                    <a:pt x="114" y="814"/>
                    <a:pt x="127" y="811"/>
                    <a:pt x="142" y="806"/>
                  </a:cubicBezTo>
                  <a:lnTo>
                    <a:pt x="1536" y="189"/>
                  </a:lnTo>
                  <a:lnTo>
                    <a:pt x="2791" y="1831"/>
                  </a:lnTo>
                  <a:cubicBezTo>
                    <a:pt x="2799" y="1848"/>
                    <a:pt x="2817" y="1857"/>
                    <a:pt x="2837" y="1857"/>
                  </a:cubicBezTo>
                  <a:cubicBezTo>
                    <a:pt x="2857" y="1857"/>
                    <a:pt x="2879" y="1848"/>
                    <a:pt x="2897" y="1831"/>
                  </a:cubicBezTo>
                  <a:cubicBezTo>
                    <a:pt x="2932" y="1814"/>
                    <a:pt x="2949" y="1760"/>
                    <a:pt x="2914" y="1725"/>
                  </a:cubicBezTo>
                  <a:lnTo>
                    <a:pt x="1625" y="29"/>
                  </a:lnTo>
                  <a:cubicBezTo>
                    <a:pt x="1614" y="9"/>
                    <a:pt x="1598" y="0"/>
                    <a:pt x="157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2263300" y="3569000"/>
              <a:ext cx="157625" cy="205675"/>
            </a:xfrm>
            <a:custGeom>
              <a:avLst/>
              <a:gdLst/>
              <a:ahLst/>
              <a:cxnLst/>
              <a:rect l="l" t="t" r="r" b="b"/>
              <a:pathLst>
                <a:path w="6305" h="8227" extrusionOk="0">
                  <a:moveTo>
                    <a:pt x="755" y="1"/>
                  </a:moveTo>
                  <a:cubicBezTo>
                    <a:pt x="664" y="1"/>
                    <a:pt x="613" y="152"/>
                    <a:pt x="512" y="353"/>
                  </a:cubicBezTo>
                  <a:cubicBezTo>
                    <a:pt x="389" y="617"/>
                    <a:pt x="283" y="900"/>
                    <a:pt x="213" y="1201"/>
                  </a:cubicBezTo>
                  <a:cubicBezTo>
                    <a:pt x="178" y="1307"/>
                    <a:pt x="159" y="1413"/>
                    <a:pt x="142" y="1536"/>
                  </a:cubicBezTo>
                  <a:cubicBezTo>
                    <a:pt x="36" y="1995"/>
                    <a:pt x="1" y="2472"/>
                    <a:pt x="1" y="2948"/>
                  </a:cubicBezTo>
                  <a:cubicBezTo>
                    <a:pt x="18" y="3867"/>
                    <a:pt x="178" y="4785"/>
                    <a:pt x="389" y="5686"/>
                  </a:cubicBezTo>
                  <a:cubicBezTo>
                    <a:pt x="442" y="5845"/>
                    <a:pt x="477" y="6021"/>
                    <a:pt x="512" y="6181"/>
                  </a:cubicBezTo>
                  <a:cubicBezTo>
                    <a:pt x="689" y="6869"/>
                    <a:pt x="884" y="7594"/>
                    <a:pt x="1395" y="8070"/>
                  </a:cubicBezTo>
                  <a:cubicBezTo>
                    <a:pt x="1474" y="8148"/>
                    <a:pt x="1591" y="8227"/>
                    <a:pt x="1697" y="8227"/>
                  </a:cubicBezTo>
                  <a:cubicBezTo>
                    <a:pt x="1734" y="8227"/>
                    <a:pt x="1770" y="8217"/>
                    <a:pt x="1802" y="8194"/>
                  </a:cubicBezTo>
                  <a:cubicBezTo>
                    <a:pt x="1873" y="8159"/>
                    <a:pt x="1908" y="8070"/>
                    <a:pt x="1944" y="7999"/>
                  </a:cubicBezTo>
                  <a:cubicBezTo>
                    <a:pt x="2120" y="7469"/>
                    <a:pt x="2208" y="6904"/>
                    <a:pt x="2191" y="6357"/>
                  </a:cubicBezTo>
                  <a:lnTo>
                    <a:pt x="2191" y="6357"/>
                  </a:lnTo>
                  <a:cubicBezTo>
                    <a:pt x="2297" y="6763"/>
                    <a:pt x="2490" y="7135"/>
                    <a:pt x="2773" y="7434"/>
                  </a:cubicBezTo>
                  <a:cubicBezTo>
                    <a:pt x="2842" y="7516"/>
                    <a:pt x="2942" y="7598"/>
                    <a:pt x="3049" y="7598"/>
                  </a:cubicBezTo>
                  <a:cubicBezTo>
                    <a:pt x="3081" y="7598"/>
                    <a:pt x="3113" y="7591"/>
                    <a:pt x="3144" y="7575"/>
                  </a:cubicBezTo>
                  <a:cubicBezTo>
                    <a:pt x="3232" y="7540"/>
                    <a:pt x="3267" y="7399"/>
                    <a:pt x="3286" y="7293"/>
                  </a:cubicBezTo>
                  <a:cubicBezTo>
                    <a:pt x="3321" y="6869"/>
                    <a:pt x="3267" y="6428"/>
                    <a:pt x="3126" y="6021"/>
                  </a:cubicBezTo>
                  <a:lnTo>
                    <a:pt x="3126" y="6021"/>
                  </a:lnTo>
                  <a:cubicBezTo>
                    <a:pt x="3286" y="6233"/>
                    <a:pt x="3444" y="6445"/>
                    <a:pt x="3621" y="6657"/>
                  </a:cubicBezTo>
                  <a:cubicBezTo>
                    <a:pt x="3726" y="6798"/>
                    <a:pt x="3868" y="6958"/>
                    <a:pt x="4027" y="7029"/>
                  </a:cubicBezTo>
                  <a:cubicBezTo>
                    <a:pt x="4096" y="7063"/>
                    <a:pt x="4174" y="7081"/>
                    <a:pt x="4249" y="7081"/>
                  </a:cubicBezTo>
                  <a:cubicBezTo>
                    <a:pt x="4367" y="7081"/>
                    <a:pt x="4482" y="7037"/>
                    <a:pt x="4557" y="6940"/>
                  </a:cubicBezTo>
                  <a:cubicBezTo>
                    <a:pt x="4645" y="6817"/>
                    <a:pt x="4628" y="6640"/>
                    <a:pt x="4593" y="6480"/>
                  </a:cubicBezTo>
                  <a:cubicBezTo>
                    <a:pt x="4522" y="6092"/>
                    <a:pt x="4398" y="5722"/>
                    <a:pt x="4204" y="5369"/>
                  </a:cubicBezTo>
                  <a:lnTo>
                    <a:pt x="4204" y="5369"/>
                  </a:lnTo>
                  <a:cubicBezTo>
                    <a:pt x="4433" y="5668"/>
                    <a:pt x="4699" y="5934"/>
                    <a:pt x="4998" y="6163"/>
                  </a:cubicBezTo>
                  <a:cubicBezTo>
                    <a:pt x="5092" y="6225"/>
                    <a:pt x="5222" y="6281"/>
                    <a:pt x="5335" y="6281"/>
                  </a:cubicBezTo>
                  <a:cubicBezTo>
                    <a:pt x="5414" y="6281"/>
                    <a:pt x="5484" y="6254"/>
                    <a:pt x="5528" y="6181"/>
                  </a:cubicBezTo>
                  <a:cubicBezTo>
                    <a:pt x="5563" y="6127"/>
                    <a:pt x="5563" y="6040"/>
                    <a:pt x="5546" y="5951"/>
                  </a:cubicBezTo>
                  <a:cubicBezTo>
                    <a:pt x="5440" y="5510"/>
                    <a:pt x="5158" y="5121"/>
                    <a:pt x="4875" y="4750"/>
                  </a:cubicBezTo>
                  <a:lnTo>
                    <a:pt x="4875" y="4750"/>
                  </a:lnTo>
                  <a:cubicBezTo>
                    <a:pt x="5193" y="5015"/>
                    <a:pt x="5563" y="5244"/>
                    <a:pt x="5935" y="5439"/>
                  </a:cubicBezTo>
                  <a:cubicBezTo>
                    <a:pt x="5996" y="5465"/>
                    <a:pt x="6071" y="5487"/>
                    <a:pt x="6137" y="5487"/>
                  </a:cubicBezTo>
                  <a:cubicBezTo>
                    <a:pt x="6204" y="5487"/>
                    <a:pt x="6261" y="5465"/>
                    <a:pt x="6288" y="5404"/>
                  </a:cubicBezTo>
                  <a:cubicBezTo>
                    <a:pt x="6305" y="5350"/>
                    <a:pt x="6288" y="5280"/>
                    <a:pt x="6253" y="5227"/>
                  </a:cubicBezTo>
                  <a:cubicBezTo>
                    <a:pt x="6093" y="4856"/>
                    <a:pt x="5793" y="4538"/>
                    <a:pt x="5493" y="4255"/>
                  </a:cubicBezTo>
                  <a:cubicBezTo>
                    <a:pt x="4963" y="3779"/>
                    <a:pt x="4416" y="3355"/>
                    <a:pt x="3851" y="2931"/>
                  </a:cubicBezTo>
                  <a:cubicBezTo>
                    <a:pt x="3815" y="2896"/>
                    <a:pt x="3780" y="2878"/>
                    <a:pt x="3745" y="2842"/>
                  </a:cubicBezTo>
                  <a:cubicBezTo>
                    <a:pt x="3003" y="2277"/>
                    <a:pt x="2314" y="1695"/>
                    <a:pt x="1696" y="1024"/>
                  </a:cubicBezTo>
                  <a:cubicBezTo>
                    <a:pt x="1449" y="759"/>
                    <a:pt x="1202" y="476"/>
                    <a:pt x="972" y="176"/>
                  </a:cubicBezTo>
                  <a:cubicBezTo>
                    <a:pt x="874" y="52"/>
                    <a:pt x="808" y="1"/>
                    <a:pt x="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2263300" y="3569000"/>
              <a:ext cx="109525" cy="143875"/>
            </a:xfrm>
            <a:custGeom>
              <a:avLst/>
              <a:gdLst/>
              <a:ahLst/>
              <a:cxnLst/>
              <a:rect l="l" t="t" r="r" b="b"/>
              <a:pathLst>
                <a:path w="4381" h="5755" extrusionOk="0">
                  <a:moveTo>
                    <a:pt x="755" y="1"/>
                  </a:moveTo>
                  <a:cubicBezTo>
                    <a:pt x="664" y="1"/>
                    <a:pt x="613" y="152"/>
                    <a:pt x="512" y="353"/>
                  </a:cubicBezTo>
                  <a:cubicBezTo>
                    <a:pt x="389" y="617"/>
                    <a:pt x="283" y="900"/>
                    <a:pt x="213" y="1201"/>
                  </a:cubicBezTo>
                  <a:cubicBezTo>
                    <a:pt x="178" y="1307"/>
                    <a:pt x="159" y="1413"/>
                    <a:pt x="142" y="1536"/>
                  </a:cubicBezTo>
                  <a:cubicBezTo>
                    <a:pt x="36" y="1995"/>
                    <a:pt x="1" y="2472"/>
                    <a:pt x="1" y="2948"/>
                  </a:cubicBezTo>
                  <a:cubicBezTo>
                    <a:pt x="18" y="3867"/>
                    <a:pt x="178" y="4785"/>
                    <a:pt x="389" y="5686"/>
                  </a:cubicBezTo>
                  <a:cubicBezTo>
                    <a:pt x="601" y="5244"/>
                    <a:pt x="618" y="4714"/>
                    <a:pt x="654" y="4220"/>
                  </a:cubicBezTo>
                  <a:cubicBezTo>
                    <a:pt x="795" y="4644"/>
                    <a:pt x="990" y="5051"/>
                    <a:pt x="1237" y="5421"/>
                  </a:cubicBezTo>
                  <a:cubicBezTo>
                    <a:pt x="1308" y="5527"/>
                    <a:pt x="1395" y="5651"/>
                    <a:pt x="1501" y="5703"/>
                  </a:cubicBezTo>
                  <a:cubicBezTo>
                    <a:pt x="1560" y="5737"/>
                    <a:pt x="1627" y="5754"/>
                    <a:pt x="1690" y="5754"/>
                  </a:cubicBezTo>
                  <a:cubicBezTo>
                    <a:pt x="1760" y="5754"/>
                    <a:pt x="1826" y="5733"/>
                    <a:pt x="1873" y="5686"/>
                  </a:cubicBezTo>
                  <a:cubicBezTo>
                    <a:pt x="1925" y="5633"/>
                    <a:pt x="1944" y="5562"/>
                    <a:pt x="1960" y="5491"/>
                  </a:cubicBezTo>
                  <a:cubicBezTo>
                    <a:pt x="2120" y="4909"/>
                    <a:pt x="1944" y="4291"/>
                    <a:pt x="1749" y="3708"/>
                  </a:cubicBezTo>
                  <a:lnTo>
                    <a:pt x="1749" y="3708"/>
                  </a:lnTo>
                  <a:cubicBezTo>
                    <a:pt x="1944" y="4149"/>
                    <a:pt x="2208" y="4556"/>
                    <a:pt x="2526" y="4891"/>
                  </a:cubicBezTo>
                  <a:cubicBezTo>
                    <a:pt x="2663" y="5028"/>
                    <a:pt x="2833" y="5155"/>
                    <a:pt x="3001" y="5155"/>
                  </a:cubicBezTo>
                  <a:cubicBezTo>
                    <a:pt x="3049" y="5155"/>
                    <a:pt x="3097" y="5145"/>
                    <a:pt x="3144" y="5121"/>
                  </a:cubicBezTo>
                  <a:cubicBezTo>
                    <a:pt x="3373" y="4997"/>
                    <a:pt x="3356" y="4679"/>
                    <a:pt x="3303" y="4450"/>
                  </a:cubicBezTo>
                  <a:cubicBezTo>
                    <a:pt x="3144" y="3902"/>
                    <a:pt x="2897" y="3391"/>
                    <a:pt x="2579" y="2931"/>
                  </a:cubicBezTo>
                  <a:lnTo>
                    <a:pt x="2579" y="2931"/>
                  </a:lnTo>
                  <a:cubicBezTo>
                    <a:pt x="2827" y="3214"/>
                    <a:pt x="3109" y="3478"/>
                    <a:pt x="3392" y="3744"/>
                  </a:cubicBezTo>
                  <a:cubicBezTo>
                    <a:pt x="3585" y="3937"/>
                    <a:pt x="3797" y="4114"/>
                    <a:pt x="4044" y="4185"/>
                  </a:cubicBezTo>
                  <a:cubicBezTo>
                    <a:pt x="4085" y="4195"/>
                    <a:pt x="4131" y="4205"/>
                    <a:pt x="4174" y="4205"/>
                  </a:cubicBezTo>
                  <a:cubicBezTo>
                    <a:pt x="4205" y="4205"/>
                    <a:pt x="4234" y="4200"/>
                    <a:pt x="4256" y="4185"/>
                  </a:cubicBezTo>
                  <a:cubicBezTo>
                    <a:pt x="4327" y="4132"/>
                    <a:pt x="4362" y="4043"/>
                    <a:pt x="4362" y="3956"/>
                  </a:cubicBezTo>
                  <a:cubicBezTo>
                    <a:pt x="4381" y="3638"/>
                    <a:pt x="4186" y="3355"/>
                    <a:pt x="3992" y="3108"/>
                  </a:cubicBezTo>
                  <a:cubicBezTo>
                    <a:pt x="3938" y="3054"/>
                    <a:pt x="3886" y="2984"/>
                    <a:pt x="3851" y="2931"/>
                  </a:cubicBezTo>
                  <a:cubicBezTo>
                    <a:pt x="3815" y="2896"/>
                    <a:pt x="3780" y="2878"/>
                    <a:pt x="3745" y="2842"/>
                  </a:cubicBezTo>
                  <a:cubicBezTo>
                    <a:pt x="3003" y="2277"/>
                    <a:pt x="2314" y="1695"/>
                    <a:pt x="1696" y="1024"/>
                  </a:cubicBezTo>
                  <a:cubicBezTo>
                    <a:pt x="1449" y="759"/>
                    <a:pt x="1202" y="476"/>
                    <a:pt x="972" y="176"/>
                  </a:cubicBezTo>
                  <a:cubicBezTo>
                    <a:pt x="874" y="52"/>
                    <a:pt x="808" y="1"/>
                    <a:pt x="755"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266850" y="3569000"/>
              <a:ext cx="38875" cy="38400"/>
            </a:xfrm>
            <a:custGeom>
              <a:avLst/>
              <a:gdLst/>
              <a:ahLst/>
              <a:cxnLst/>
              <a:rect l="l" t="t" r="r" b="b"/>
              <a:pathLst>
                <a:path w="1555" h="1536" extrusionOk="0">
                  <a:moveTo>
                    <a:pt x="613" y="1"/>
                  </a:moveTo>
                  <a:cubicBezTo>
                    <a:pt x="522" y="1"/>
                    <a:pt x="471" y="152"/>
                    <a:pt x="370" y="353"/>
                  </a:cubicBezTo>
                  <a:cubicBezTo>
                    <a:pt x="247" y="617"/>
                    <a:pt x="141" y="900"/>
                    <a:pt x="71" y="1201"/>
                  </a:cubicBezTo>
                  <a:cubicBezTo>
                    <a:pt x="36" y="1307"/>
                    <a:pt x="17" y="1413"/>
                    <a:pt x="0" y="1536"/>
                  </a:cubicBezTo>
                  <a:lnTo>
                    <a:pt x="17" y="1536"/>
                  </a:lnTo>
                  <a:cubicBezTo>
                    <a:pt x="71" y="1519"/>
                    <a:pt x="106" y="1483"/>
                    <a:pt x="123" y="1448"/>
                  </a:cubicBezTo>
                  <a:cubicBezTo>
                    <a:pt x="264" y="1253"/>
                    <a:pt x="353" y="1024"/>
                    <a:pt x="406" y="777"/>
                  </a:cubicBezTo>
                  <a:cubicBezTo>
                    <a:pt x="424" y="1006"/>
                    <a:pt x="441" y="1253"/>
                    <a:pt x="582" y="1430"/>
                  </a:cubicBezTo>
                  <a:cubicBezTo>
                    <a:pt x="618" y="1465"/>
                    <a:pt x="653" y="1483"/>
                    <a:pt x="688" y="1500"/>
                  </a:cubicBezTo>
                  <a:cubicBezTo>
                    <a:pt x="694" y="1501"/>
                    <a:pt x="699" y="1502"/>
                    <a:pt x="704" y="1502"/>
                  </a:cubicBezTo>
                  <a:cubicBezTo>
                    <a:pt x="783" y="1502"/>
                    <a:pt x="831" y="1372"/>
                    <a:pt x="848" y="1288"/>
                  </a:cubicBezTo>
                  <a:cubicBezTo>
                    <a:pt x="865" y="1059"/>
                    <a:pt x="848" y="829"/>
                    <a:pt x="794" y="600"/>
                  </a:cubicBezTo>
                  <a:lnTo>
                    <a:pt x="794" y="600"/>
                  </a:lnTo>
                  <a:cubicBezTo>
                    <a:pt x="919" y="759"/>
                    <a:pt x="1041" y="918"/>
                    <a:pt x="1183" y="1059"/>
                  </a:cubicBezTo>
                  <a:cubicBezTo>
                    <a:pt x="1236" y="1095"/>
                    <a:pt x="1272" y="1147"/>
                    <a:pt x="1342" y="1165"/>
                  </a:cubicBezTo>
                  <a:cubicBezTo>
                    <a:pt x="1361" y="1172"/>
                    <a:pt x="1385" y="1175"/>
                    <a:pt x="1409" y="1175"/>
                  </a:cubicBezTo>
                  <a:cubicBezTo>
                    <a:pt x="1452" y="1175"/>
                    <a:pt x="1496" y="1163"/>
                    <a:pt x="1519" y="1130"/>
                  </a:cubicBezTo>
                  <a:cubicBezTo>
                    <a:pt x="1554" y="1112"/>
                    <a:pt x="1554" y="1059"/>
                    <a:pt x="1554" y="1024"/>
                  </a:cubicBezTo>
                  <a:cubicBezTo>
                    <a:pt x="1307" y="759"/>
                    <a:pt x="1060" y="476"/>
                    <a:pt x="830" y="176"/>
                  </a:cubicBezTo>
                  <a:cubicBezTo>
                    <a:pt x="732" y="52"/>
                    <a:pt x="666" y="1"/>
                    <a:pt x="613"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2101725" y="3220450"/>
              <a:ext cx="195175" cy="391825"/>
            </a:xfrm>
            <a:custGeom>
              <a:avLst/>
              <a:gdLst/>
              <a:ahLst/>
              <a:cxnLst/>
              <a:rect l="l" t="t" r="r" b="b"/>
              <a:pathLst>
                <a:path w="7807" h="15673" extrusionOk="0">
                  <a:moveTo>
                    <a:pt x="462" y="0"/>
                  </a:moveTo>
                  <a:cubicBezTo>
                    <a:pt x="349" y="0"/>
                    <a:pt x="235" y="45"/>
                    <a:pt x="159" y="132"/>
                  </a:cubicBezTo>
                  <a:cubicBezTo>
                    <a:pt x="0" y="308"/>
                    <a:pt x="17" y="572"/>
                    <a:pt x="194" y="714"/>
                  </a:cubicBezTo>
                  <a:cubicBezTo>
                    <a:pt x="2261" y="2533"/>
                    <a:pt x="3797" y="4987"/>
                    <a:pt x="4486" y="7690"/>
                  </a:cubicBezTo>
                  <a:cubicBezTo>
                    <a:pt x="4663" y="8361"/>
                    <a:pt x="4750" y="9049"/>
                    <a:pt x="4910" y="9756"/>
                  </a:cubicBezTo>
                  <a:cubicBezTo>
                    <a:pt x="5068" y="10480"/>
                    <a:pt x="5386" y="11152"/>
                    <a:pt x="5739" y="11787"/>
                  </a:cubicBezTo>
                  <a:cubicBezTo>
                    <a:pt x="6092" y="12405"/>
                    <a:pt x="6481" y="13005"/>
                    <a:pt x="6817" y="13606"/>
                  </a:cubicBezTo>
                  <a:cubicBezTo>
                    <a:pt x="6975" y="13923"/>
                    <a:pt x="7135" y="14224"/>
                    <a:pt x="7258" y="14559"/>
                  </a:cubicBezTo>
                  <a:cubicBezTo>
                    <a:pt x="7382" y="14877"/>
                    <a:pt x="7470" y="15213"/>
                    <a:pt x="7524" y="15548"/>
                  </a:cubicBezTo>
                  <a:cubicBezTo>
                    <a:pt x="7540" y="15619"/>
                    <a:pt x="7611" y="15673"/>
                    <a:pt x="7682" y="15673"/>
                  </a:cubicBezTo>
                  <a:cubicBezTo>
                    <a:pt x="7752" y="15654"/>
                    <a:pt x="7806" y="15584"/>
                    <a:pt x="7788" y="15513"/>
                  </a:cubicBezTo>
                  <a:cubicBezTo>
                    <a:pt x="7752" y="15160"/>
                    <a:pt x="7665" y="14790"/>
                    <a:pt x="7540" y="14453"/>
                  </a:cubicBezTo>
                  <a:cubicBezTo>
                    <a:pt x="7418" y="14100"/>
                    <a:pt x="7276" y="13782"/>
                    <a:pt x="7117" y="13447"/>
                  </a:cubicBezTo>
                  <a:cubicBezTo>
                    <a:pt x="6799" y="12812"/>
                    <a:pt x="6429" y="12211"/>
                    <a:pt x="6092" y="11592"/>
                  </a:cubicBezTo>
                  <a:cubicBezTo>
                    <a:pt x="5774" y="10957"/>
                    <a:pt x="5510" y="10339"/>
                    <a:pt x="5386" y="9650"/>
                  </a:cubicBezTo>
                  <a:cubicBezTo>
                    <a:pt x="5245" y="8979"/>
                    <a:pt x="5174" y="8255"/>
                    <a:pt x="5016" y="7549"/>
                  </a:cubicBezTo>
                  <a:cubicBezTo>
                    <a:pt x="4397" y="4723"/>
                    <a:pt x="2878" y="2091"/>
                    <a:pt x="742" y="113"/>
                  </a:cubicBezTo>
                  <a:cubicBezTo>
                    <a:pt x="742" y="96"/>
                    <a:pt x="742" y="96"/>
                    <a:pt x="724" y="96"/>
                  </a:cubicBezTo>
                  <a:cubicBezTo>
                    <a:pt x="651" y="32"/>
                    <a:pt x="557" y="0"/>
                    <a:pt x="462"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2095550" y="3288200"/>
              <a:ext cx="99325" cy="263975"/>
            </a:xfrm>
            <a:custGeom>
              <a:avLst/>
              <a:gdLst/>
              <a:ahLst/>
              <a:cxnLst/>
              <a:rect l="l" t="t" r="r" b="b"/>
              <a:pathLst>
                <a:path w="3973" h="10559" extrusionOk="0">
                  <a:moveTo>
                    <a:pt x="2525" y="0"/>
                  </a:moveTo>
                  <a:cubicBezTo>
                    <a:pt x="2525" y="0"/>
                    <a:pt x="812" y="3603"/>
                    <a:pt x="353" y="5863"/>
                  </a:cubicBezTo>
                  <a:cubicBezTo>
                    <a:pt x="0" y="7575"/>
                    <a:pt x="617" y="9536"/>
                    <a:pt x="954" y="10401"/>
                  </a:cubicBezTo>
                  <a:cubicBezTo>
                    <a:pt x="991" y="10505"/>
                    <a:pt x="1080" y="10559"/>
                    <a:pt x="1170" y="10559"/>
                  </a:cubicBezTo>
                  <a:cubicBezTo>
                    <a:pt x="1248" y="10559"/>
                    <a:pt x="1328" y="10519"/>
                    <a:pt x="1378" y="10436"/>
                  </a:cubicBezTo>
                  <a:cubicBezTo>
                    <a:pt x="1712" y="9801"/>
                    <a:pt x="2348" y="8442"/>
                    <a:pt x="3019" y="6252"/>
                  </a:cubicBezTo>
                  <a:cubicBezTo>
                    <a:pt x="3973" y="3090"/>
                    <a:pt x="2525" y="0"/>
                    <a:pt x="2525"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2122900" y="3287125"/>
              <a:ext cx="37125" cy="266000"/>
            </a:xfrm>
            <a:custGeom>
              <a:avLst/>
              <a:gdLst/>
              <a:ahLst/>
              <a:cxnLst/>
              <a:rect l="l" t="t" r="r" b="b"/>
              <a:pathLst>
                <a:path w="1485" h="10640" extrusionOk="0">
                  <a:moveTo>
                    <a:pt x="1424" y="0"/>
                  </a:moveTo>
                  <a:cubicBezTo>
                    <a:pt x="1405" y="0"/>
                    <a:pt x="1395" y="17"/>
                    <a:pt x="1395" y="43"/>
                  </a:cubicBezTo>
                  <a:lnTo>
                    <a:pt x="1" y="10585"/>
                  </a:lnTo>
                  <a:lnTo>
                    <a:pt x="1" y="10604"/>
                  </a:lnTo>
                  <a:cubicBezTo>
                    <a:pt x="18" y="10621"/>
                    <a:pt x="36" y="10639"/>
                    <a:pt x="53" y="10639"/>
                  </a:cubicBezTo>
                  <a:cubicBezTo>
                    <a:pt x="72" y="10639"/>
                    <a:pt x="107" y="10621"/>
                    <a:pt x="107" y="10585"/>
                  </a:cubicBezTo>
                  <a:lnTo>
                    <a:pt x="1484" y="60"/>
                  </a:lnTo>
                  <a:cubicBezTo>
                    <a:pt x="1484" y="25"/>
                    <a:pt x="1466" y="8"/>
                    <a:pt x="1449" y="8"/>
                  </a:cubicBezTo>
                  <a:cubicBezTo>
                    <a:pt x="1440" y="3"/>
                    <a:pt x="1431" y="0"/>
                    <a:pt x="142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2104375" y="3481225"/>
              <a:ext cx="49000" cy="23200"/>
            </a:xfrm>
            <a:custGeom>
              <a:avLst/>
              <a:gdLst/>
              <a:ahLst/>
              <a:cxnLst/>
              <a:rect l="l" t="t" r="r" b="b"/>
              <a:pathLst>
                <a:path w="1960" h="928" extrusionOk="0">
                  <a:moveTo>
                    <a:pt x="1154" y="0"/>
                  </a:moveTo>
                  <a:cubicBezTo>
                    <a:pt x="1143" y="0"/>
                    <a:pt x="1130" y="5"/>
                    <a:pt x="1112" y="14"/>
                  </a:cubicBezTo>
                  <a:lnTo>
                    <a:pt x="17" y="843"/>
                  </a:lnTo>
                  <a:cubicBezTo>
                    <a:pt x="0" y="843"/>
                    <a:pt x="0" y="879"/>
                    <a:pt x="0" y="897"/>
                  </a:cubicBezTo>
                  <a:lnTo>
                    <a:pt x="17" y="914"/>
                  </a:lnTo>
                  <a:cubicBezTo>
                    <a:pt x="17" y="923"/>
                    <a:pt x="26" y="928"/>
                    <a:pt x="37" y="928"/>
                  </a:cubicBezTo>
                  <a:cubicBezTo>
                    <a:pt x="48" y="928"/>
                    <a:pt x="62" y="923"/>
                    <a:pt x="71" y="914"/>
                  </a:cubicBezTo>
                  <a:lnTo>
                    <a:pt x="1147" y="120"/>
                  </a:lnTo>
                  <a:lnTo>
                    <a:pt x="1872" y="827"/>
                  </a:lnTo>
                  <a:cubicBezTo>
                    <a:pt x="1881" y="844"/>
                    <a:pt x="1894" y="853"/>
                    <a:pt x="1907" y="853"/>
                  </a:cubicBezTo>
                  <a:cubicBezTo>
                    <a:pt x="1920" y="853"/>
                    <a:pt x="1934" y="844"/>
                    <a:pt x="1943" y="827"/>
                  </a:cubicBezTo>
                  <a:cubicBezTo>
                    <a:pt x="1960" y="808"/>
                    <a:pt x="1960" y="773"/>
                    <a:pt x="1943" y="756"/>
                  </a:cubicBezTo>
                  <a:lnTo>
                    <a:pt x="1183" y="14"/>
                  </a:lnTo>
                  <a:cubicBezTo>
                    <a:pt x="1174" y="5"/>
                    <a:pt x="1165" y="0"/>
                    <a:pt x="115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2100375" y="3425050"/>
              <a:ext cx="71125" cy="29475"/>
            </a:xfrm>
            <a:custGeom>
              <a:avLst/>
              <a:gdLst/>
              <a:ahLst/>
              <a:cxnLst/>
              <a:rect l="l" t="t" r="r" b="b"/>
              <a:pathLst>
                <a:path w="2845" h="1179" extrusionOk="0">
                  <a:moveTo>
                    <a:pt x="1573" y="1"/>
                  </a:moveTo>
                  <a:lnTo>
                    <a:pt x="36" y="1096"/>
                  </a:lnTo>
                  <a:cubicBezTo>
                    <a:pt x="1" y="1096"/>
                    <a:pt x="1" y="1131"/>
                    <a:pt x="19" y="1148"/>
                  </a:cubicBezTo>
                  <a:lnTo>
                    <a:pt x="19" y="1166"/>
                  </a:lnTo>
                  <a:cubicBezTo>
                    <a:pt x="27" y="1175"/>
                    <a:pt x="41" y="1179"/>
                    <a:pt x="54" y="1179"/>
                  </a:cubicBezTo>
                  <a:cubicBezTo>
                    <a:pt x="67" y="1179"/>
                    <a:pt x="80" y="1175"/>
                    <a:pt x="90" y="1166"/>
                  </a:cubicBezTo>
                  <a:lnTo>
                    <a:pt x="1590" y="107"/>
                  </a:lnTo>
                  <a:lnTo>
                    <a:pt x="2756" y="919"/>
                  </a:lnTo>
                  <a:cubicBezTo>
                    <a:pt x="2770" y="926"/>
                    <a:pt x="2784" y="930"/>
                    <a:pt x="2797" y="930"/>
                  </a:cubicBezTo>
                  <a:cubicBezTo>
                    <a:pt x="2814" y="930"/>
                    <a:pt x="2826" y="921"/>
                    <a:pt x="2826" y="901"/>
                  </a:cubicBezTo>
                  <a:cubicBezTo>
                    <a:pt x="2845" y="884"/>
                    <a:pt x="2845" y="848"/>
                    <a:pt x="2826" y="830"/>
                  </a:cubicBezTo>
                  <a:lnTo>
                    <a:pt x="1625"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2112750" y="3374375"/>
              <a:ext cx="67575" cy="27175"/>
            </a:xfrm>
            <a:custGeom>
              <a:avLst/>
              <a:gdLst/>
              <a:ahLst/>
              <a:cxnLst/>
              <a:rect l="l" t="t" r="r" b="b"/>
              <a:pathLst>
                <a:path w="2703" h="1087" extrusionOk="0">
                  <a:moveTo>
                    <a:pt x="1422" y="1"/>
                  </a:moveTo>
                  <a:cubicBezTo>
                    <a:pt x="1413" y="1"/>
                    <a:pt x="1404" y="5"/>
                    <a:pt x="1396" y="14"/>
                  </a:cubicBezTo>
                  <a:lnTo>
                    <a:pt x="35" y="933"/>
                  </a:lnTo>
                  <a:cubicBezTo>
                    <a:pt x="18" y="950"/>
                    <a:pt x="0" y="985"/>
                    <a:pt x="18" y="1003"/>
                  </a:cubicBezTo>
                  <a:cubicBezTo>
                    <a:pt x="28" y="1024"/>
                    <a:pt x="44" y="1032"/>
                    <a:pt x="60" y="1032"/>
                  </a:cubicBezTo>
                  <a:cubicBezTo>
                    <a:pt x="71" y="1032"/>
                    <a:pt x="81" y="1028"/>
                    <a:pt x="89" y="1020"/>
                  </a:cubicBezTo>
                  <a:lnTo>
                    <a:pt x="1413" y="120"/>
                  </a:lnTo>
                  <a:lnTo>
                    <a:pt x="2614" y="1074"/>
                  </a:lnTo>
                  <a:cubicBezTo>
                    <a:pt x="2631" y="1082"/>
                    <a:pt x="2645" y="1087"/>
                    <a:pt x="2656" y="1087"/>
                  </a:cubicBezTo>
                  <a:cubicBezTo>
                    <a:pt x="2667" y="1087"/>
                    <a:pt x="2676" y="1082"/>
                    <a:pt x="2684" y="1074"/>
                  </a:cubicBezTo>
                  <a:cubicBezTo>
                    <a:pt x="2703" y="1056"/>
                    <a:pt x="2703" y="1020"/>
                    <a:pt x="2684" y="1003"/>
                  </a:cubicBezTo>
                  <a:lnTo>
                    <a:pt x="1448" y="14"/>
                  </a:lnTo>
                  <a:cubicBezTo>
                    <a:pt x="1440" y="5"/>
                    <a:pt x="1431" y="1"/>
                    <a:pt x="142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2131275" y="3333325"/>
              <a:ext cx="47725" cy="24075"/>
            </a:xfrm>
            <a:custGeom>
              <a:avLst/>
              <a:gdLst/>
              <a:ahLst/>
              <a:cxnLst/>
              <a:rect l="l" t="t" r="r" b="b"/>
              <a:pathLst>
                <a:path w="1909" h="963" extrusionOk="0">
                  <a:moveTo>
                    <a:pt x="849" y="1"/>
                  </a:moveTo>
                  <a:cubicBezTo>
                    <a:pt x="836" y="1"/>
                    <a:pt x="822" y="5"/>
                    <a:pt x="813" y="13"/>
                  </a:cubicBezTo>
                  <a:lnTo>
                    <a:pt x="19" y="597"/>
                  </a:lnTo>
                  <a:cubicBezTo>
                    <a:pt x="1" y="614"/>
                    <a:pt x="1" y="649"/>
                    <a:pt x="1" y="667"/>
                  </a:cubicBezTo>
                  <a:cubicBezTo>
                    <a:pt x="14" y="679"/>
                    <a:pt x="35" y="692"/>
                    <a:pt x="53" y="692"/>
                  </a:cubicBezTo>
                  <a:cubicBezTo>
                    <a:pt x="60" y="692"/>
                    <a:pt x="66" y="690"/>
                    <a:pt x="71" y="684"/>
                  </a:cubicBezTo>
                  <a:lnTo>
                    <a:pt x="848" y="119"/>
                  </a:lnTo>
                  <a:lnTo>
                    <a:pt x="1821" y="950"/>
                  </a:lnTo>
                  <a:cubicBezTo>
                    <a:pt x="1829" y="958"/>
                    <a:pt x="1838" y="963"/>
                    <a:pt x="1847" y="963"/>
                  </a:cubicBezTo>
                  <a:cubicBezTo>
                    <a:pt x="1855" y="963"/>
                    <a:pt x="1864" y="958"/>
                    <a:pt x="1873" y="950"/>
                  </a:cubicBezTo>
                  <a:cubicBezTo>
                    <a:pt x="1908" y="932"/>
                    <a:pt x="1891" y="896"/>
                    <a:pt x="1873" y="879"/>
                  </a:cubicBezTo>
                  <a:lnTo>
                    <a:pt x="884" y="13"/>
                  </a:lnTo>
                  <a:cubicBezTo>
                    <a:pt x="875" y="5"/>
                    <a:pt x="862" y="1"/>
                    <a:pt x="849"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1899925" y="3063975"/>
              <a:ext cx="1128975" cy="868275"/>
            </a:xfrm>
            <a:custGeom>
              <a:avLst/>
              <a:gdLst/>
              <a:ahLst/>
              <a:cxnLst/>
              <a:rect l="l" t="t" r="r" b="b"/>
              <a:pathLst>
                <a:path w="45159" h="34731" extrusionOk="0">
                  <a:moveTo>
                    <a:pt x="771" y="1"/>
                  </a:moveTo>
                  <a:cubicBezTo>
                    <a:pt x="549" y="1"/>
                    <a:pt x="332" y="111"/>
                    <a:pt x="196" y="316"/>
                  </a:cubicBezTo>
                  <a:cubicBezTo>
                    <a:pt x="1" y="633"/>
                    <a:pt x="90" y="1057"/>
                    <a:pt x="408" y="1251"/>
                  </a:cubicBezTo>
                  <a:cubicBezTo>
                    <a:pt x="4470" y="3829"/>
                    <a:pt x="8284" y="6814"/>
                    <a:pt x="11781" y="10135"/>
                  </a:cubicBezTo>
                  <a:cubicBezTo>
                    <a:pt x="13529" y="11795"/>
                    <a:pt x="15189" y="13542"/>
                    <a:pt x="16778" y="15379"/>
                  </a:cubicBezTo>
                  <a:lnTo>
                    <a:pt x="17362" y="16068"/>
                  </a:lnTo>
                  <a:lnTo>
                    <a:pt x="17944" y="16756"/>
                  </a:lnTo>
                  <a:cubicBezTo>
                    <a:pt x="18332" y="17216"/>
                    <a:pt x="18704" y="17693"/>
                    <a:pt x="19074" y="18169"/>
                  </a:cubicBezTo>
                  <a:cubicBezTo>
                    <a:pt x="19816" y="19123"/>
                    <a:pt x="20522" y="20112"/>
                    <a:pt x="21317" y="21049"/>
                  </a:cubicBezTo>
                  <a:cubicBezTo>
                    <a:pt x="21706" y="21525"/>
                    <a:pt x="22111" y="22002"/>
                    <a:pt x="22554" y="22443"/>
                  </a:cubicBezTo>
                  <a:cubicBezTo>
                    <a:pt x="22994" y="22885"/>
                    <a:pt x="23454" y="23291"/>
                    <a:pt x="23931" y="23679"/>
                  </a:cubicBezTo>
                  <a:cubicBezTo>
                    <a:pt x="24866" y="24475"/>
                    <a:pt x="25820" y="25198"/>
                    <a:pt x="26562" y="26099"/>
                  </a:cubicBezTo>
                  <a:cubicBezTo>
                    <a:pt x="27303" y="26982"/>
                    <a:pt x="27763" y="28113"/>
                    <a:pt x="28434" y="29172"/>
                  </a:cubicBezTo>
                  <a:cubicBezTo>
                    <a:pt x="29088" y="30232"/>
                    <a:pt x="29953" y="31167"/>
                    <a:pt x="30906" y="31944"/>
                  </a:cubicBezTo>
                  <a:cubicBezTo>
                    <a:pt x="31860" y="32740"/>
                    <a:pt x="32955" y="33375"/>
                    <a:pt x="34103" y="33816"/>
                  </a:cubicBezTo>
                  <a:cubicBezTo>
                    <a:pt x="35269" y="34275"/>
                    <a:pt x="36487" y="34522"/>
                    <a:pt x="37706" y="34628"/>
                  </a:cubicBezTo>
                  <a:cubicBezTo>
                    <a:pt x="38420" y="34700"/>
                    <a:pt x="39134" y="34730"/>
                    <a:pt x="39846" y="34730"/>
                  </a:cubicBezTo>
                  <a:cubicBezTo>
                    <a:pt x="41584" y="34730"/>
                    <a:pt x="43314" y="34552"/>
                    <a:pt x="45017" y="34364"/>
                  </a:cubicBezTo>
                  <a:cubicBezTo>
                    <a:pt x="45105" y="34346"/>
                    <a:pt x="45159" y="34275"/>
                    <a:pt x="45159" y="34188"/>
                  </a:cubicBezTo>
                  <a:cubicBezTo>
                    <a:pt x="45142" y="34124"/>
                    <a:pt x="45083" y="34061"/>
                    <a:pt x="45008" y="34061"/>
                  </a:cubicBezTo>
                  <a:cubicBezTo>
                    <a:pt x="45000" y="34061"/>
                    <a:pt x="44991" y="34062"/>
                    <a:pt x="44982" y="34063"/>
                  </a:cubicBezTo>
                  <a:cubicBezTo>
                    <a:pt x="43435" y="34212"/>
                    <a:pt x="41874" y="34338"/>
                    <a:pt x="40321" y="34338"/>
                  </a:cubicBezTo>
                  <a:cubicBezTo>
                    <a:pt x="39463" y="34338"/>
                    <a:pt x="38607" y="34299"/>
                    <a:pt x="37758" y="34205"/>
                  </a:cubicBezTo>
                  <a:cubicBezTo>
                    <a:pt x="36576" y="34063"/>
                    <a:pt x="35392" y="33799"/>
                    <a:pt x="34297" y="33357"/>
                  </a:cubicBezTo>
                  <a:cubicBezTo>
                    <a:pt x="33202" y="32916"/>
                    <a:pt x="32178" y="32280"/>
                    <a:pt x="31259" y="31520"/>
                  </a:cubicBezTo>
                  <a:cubicBezTo>
                    <a:pt x="30376" y="30743"/>
                    <a:pt x="29582" y="29843"/>
                    <a:pt x="28964" y="28836"/>
                  </a:cubicBezTo>
                  <a:cubicBezTo>
                    <a:pt x="28363" y="27830"/>
                    <a:pt x="27922" y="26664"/>
                    <a:pt x="27110" y="25657"/>
                  </a:cubicBezTo>
                  <a:cubicBezTo>
                    <a:pt x="26315" y="24651"/>
                    <a:pt x="25344" y="23891"/>
                    <a:pt x="24426" y="23097"/>
                  </a:cubicBezTo>
                  <a:cubicBezTo>
                    <a:pt x="23966" y="22709"/>
                    <a:pt x="23543" y="22302"/>
                    <a:pt x="23136" y="21878"/>
                  </a:cubicBezTo>
                  <a:cubicBezTo>
                    <a:pt x="22712" y="21454"/>
                    <a:pt x="22342" y="20995"/>
                    <a:pt x="21970" y="20536"/>
                  </a:cubicBezTo>
                  <a:cubicBezTo>
                    <a:pt x="21211" y="19600"/>
                    <a:pt x="20522" y="18593"/>
                    <a:pt x="19780" y="17622"/>
                  </a:cubicBezTo>
                  <a:cubicBezTo>
                    <a:pt x="19410" y="17145"/>
                    <a:pt x="19039" y="16650"/>
                    <a:pt x="18668" y="16174"/>
                  </a:cubicBezTo>
                  <a:lnTo>
                    <a:pt x="18085" y="15450"/>
                  </a:lnTo>
                  <a:lnTo>
                    <a:pt x="17503" y="14743"/>
                  </a:lnTo>
                  <a:cubicBezTo>
                    <a:pt x="15949" y="12871"/>
                    <a:pt x="14289" y="11070"/>
                    <a:pt x="12540" y="9358"/>
                  </a:cubicBezTo>
                  <a:cubicBezTo>
                    <a:pt x="9061" y="5913"/>
                    <a:pt x="5247" y="2823"/>
                    <a:pt x="1149" y="121"/>
                  </a:cubicBezTo>
                  <a:lnTo>
                    <a:pt x="1131" y="104"/>
                  </a:lnTo>
                  <a:cubicBezTo>
                    <a:pt x="1018" y="34"/>
                    <a:pt x="894" y="1"/>
                    <a:pt x="771"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2672150" y="3824850"/>
              <a:ext cx="459175" cy="63525"/>
            </a:xfrm>
            <a:custGeom>
              <a:avLst/>
              <a:gdLst/>
              <a:ahLst/>
              <a:cxnLst/>
              <a:rect l="l" t="t" r="r" b="b"/>
              <a:pathLst>
                <a:path w="18367" h="2541" extrusionOk="0">
                  <a:moveTo>
                    <a:pt x="18060" y="1"/>
                  </a:moveTo>
                  <a:cubicBezTo>
                    <a:pt x="18038" y="1"/>
                    <a:pt x="18016" y="3"/>
                    <a:pt x="17995" y="9"/>
                  </a:cubicBezTo>
                  <a:cubicBezTo>
                    <a:pt x="17289" y="185"/>
                    <a:pt x="16530" y="273"/>
                    <a:pt x="15788" y="344"/>
                  </a:cubicBezTo>
                  <a:cubicBezTo>
                    <a:pt x="15047" y="414"/>
                    <a:pt x="14287" y="485"/>
                    <a:pt x="13528" y="539"/>
                  </a:cubicBezTo>
                  <a:cubicBezTo>
                    <a:pt x="12786" y="609"/>
                    <a:pt x="12026" y="661"/>
                    <a:pt x="11267" y="767"/>
                  </a:cubicBezTo>
                  <a:cubicBezTo>
                    <a:pt x="10490" y="873"/>
                    <a:pt x="9749" y="1068"/>
                    <a:pt x="9024" y="1280"/>
                  </a:cubicBezTo>
                  <a:cubicBezTo>
                    <a:pt x="7576" y="1686"/>
                    <a:pt x="6111" y="2022"/>
                    <a:pt x="4627" y="2093"/>
                  </a:cubicBezTo>
                  <a:cubicBezTo>
                    <a:pt x="4493" y="2097"/>
                    <a:pt x="4359" y="2100"/>
                    <a:pt x="4224" y="2100"/>
                  </a:cubicBezTo>
                  <a:cubicBezTo>
                    <a:pt x="2871" y="2100"/>
                    <a:pt x="1508" y="1854"/>
                    <a:pt x="335" y="1227"/>
                  </a:cubicBezTo>
                  <a:cubicBezTo>
                    <a:pt x="301" y="1210"/>
                    <a:pt x="266" y="1202"/>
                    <a:pt x="231" y="1202"/>
                  </a:cubicBezTo>
                  <a:cubicBezTo>
                    <a:pt x="158" y="1202"/>
                    <a:pt x="89" y="1238"/>
                    <a:pt x="52" y="1297"/>
                  </a:cubicBezTo>
                  <a:cubicBezTo>
                    <a:pt x="0" y="1403"/>
                    <a:pt x="36" y="1527"/>
                    <a:pt x="141" y="1598"/>
                  </a:cubicBezTo>
                  <a:cubicBezTo>
                    <a:pt x="1399" y="2275"/>
                    <a:pt x="2834" y="2540"/>
                    <a:pt x="4230" y="2540"/>
                  </a:cubicBezTo>
                  <a:cubicBezTo>
                    <a:pt x="4363" y="2540"/>
                    <a:pt x="4495" y="2538"/>
                    <a:pt x="4627" y="2533"/>
                  </a:cubicBezTo>
                  <a:cubicBezTo>
                    <a:pt x="6181" y="2498"/>
                    <a:pt x="7682" y="2145"/>
                    <a:pt x="9148" y="1756"/>
                  </a:cubicBezTo>
                  <a:cubicBezTo>
                    <a:pt x="9872" y="1544"/>
                    <a:pt x="10596" y="1368"/>
                    <a:pt x="11338" y="1262"/>
                  </a:cubicBezTo>
                  <a:cubicBezTo>
                    <a:pt x="12061" y="1174"/>
                    <a:pt x="12822" y="1121"/>
                    <a:pt x="13580" y="1068"/>
                  </a:cubicBezTo>
                  <a:cubicBezTo>
                    <a:pt x="14322" y="998"/>
                    <a:pt x="15082" y="944"/>
                    <a:pt x="15841" y="873"/>
                  </a:cubicBezTo>
                  <a:cubicBezTo>
                    <a:pt x="16601" y="803"/>
                    <a:pt x="17359" y="715"/>
                    <a:pt x="18120" y="539"/>
                  </a:cubicBezTo>
                  <a:lnTo>
                    <a:pt x="18137" y="539"/>
                  </a:lnTo>
                  <a:cubicBezTo>
                    <a:pt x="18278" y="503"/>
                    <a:pt x="18367" y="344"/>
                    <a:pt x="18331" y="202"/>
                  </a:cubicBezTo>
                  <a:cubicBezTo>
                    <a:pt x="18301" y="82"/>
                    <a:pt x="18182" y="1"/>
                    <a:pt x="18060"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2826200" y="3742750"/>
              <a:ext cx="179750" cy="139775"/>
            </a:xfrm>
            <a:custGeom>
              <a:avLst/>
              <a:gdLst/>
              <a:ahLst/>
              <a:cxnLst/>
              <a:rect l="l" t="t" r="r" b="b"/>
              <a:pathLst>
                <a:path w="7190" h="5591" extrusionOk="0">
                  <a:moveTo>
                    <a:pt x="7069" y="0"/>
                  </a:moveTo>
                  <a:cubicBezTo>
                    <a:pt x="7032" y="0"/>
                    <a:pt x="6997" y="14"/>
                    <a:pt x="6977" y="43"/>
                  </a:cubicBezTo>
                  <a:cubicBezTo>
                    <a:pt x="6005" y="1084"/>
                    <a:pt x="4875" y="1967"/>
                    <a:pt x="3728" y="2815"/>
                  </a:cubicBezTo>
                  <a:cubicBezTo>
                    <a:pt x="3163" y="3239"/>
                    <a:pt x="2562" y="3663"/>
                    <a:pt x="1979" y="4070"/>
                  </a:cubicBezTo>
                  <a:cubicBezTo>
                    <a:pt x="1397" y="4475"/>
                    <a:pt x="813" y="4882"/>
                    <a:pt x="178" y="5146"/>
                  </a:cubicBezTo>
                  <a:lnTo>
                    <a:pt x="161" y="5146"/>
                  </a:lnTo>
                  <a:cubicBezTo>
                    <a:pt x="55" y="5200"/>
                    <a:pt x="1" y="5341"/>
                    <a:pt x="55" y="5447"/>
                  </a:cubicBezTo>
                  <a:cubicBezTo>
                    <a:pt x="93" y="5538"/>
                    <a:pt x="180" y="5591"/>
                    <a:pt x="266" y="5591"/>
                  </a:cubicBezTo>
                  <a:cubicBezTo>
                    <a:pt x="296" y="5591"/>
                    <a:pt x="326" y="5584"/>
                    <a:pt x="354" y="5570"/>
                  </a:cubicBezTo>
                  <a:cubicBezTo>
                    <a:pt x="1044" y="5252"/>
                    <a:pt x="1644" y="4828"/>
                    <a:pt x="2226" y="4405"/>
                  </a:cubicBezTo>
                  <a:cubicBezTo>
                    <a:pt x="2791" y="3981"/>
                    <a:pt x="3375" y="3540"/>
                    <a:pt x="3940" y="3098"/>
                  </a:cubicBezTo>
                  <a:cubicBezTo>
                    <a:pt x="5087" y="2215"/>
                    <a:pt x="6200" y="1279"/>
                    <a:pt x="7154" y="201"/>
                  </a:cubicBezTo>
                  <a:cubicBezTo>
                    <a:pt x="7189" y="149"/>
                    <a:pt x="7189" y="79"/>
                    <a:pt x="7154" y="25"/>
                  </a:cubicBezTo>
                  <a:cubicBezTo>
                    <a:pt x="7130" y="9"/>
                    <a:pt x="7099" y="0"/>
                    <a:pt x="7069"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3027525" y="3736850"/>
              <a:ext cx="424775" cy="112550"/>
            </a:xfrm>
            <a:custGeom>
              <a:avLst/>
              <a:gdLst/>
              <a:ahLst/>
              <a:cxnLst/>
              <a:rect l="l" t="t" r="r" b="b"/>
              <a:pathLst>
                <a:path w="16991" h="4502" extrusionOk="0">
                  <a:moveTo>
                    <a:pt x="11500" y="0"/>
                  </a:moveTo>
                  <a:cubicBezTo>
                    <a:pt x="10821" y="0"/>
                    <a:pt x="10085" y="15"/>
                    <a:pt x="9290" y="49"/>
                  </a:cubicBezTo>
                  <a:cubicBezTo>
                    <a:pt x="3940" y="279"/>
                    <a:pt x="1" y="4129"/>
                    <a:pt x="1" y="4129"/>
                  </a:cubicBezTo>
                  <a:cubicBezTo>
                    <a:pt x="1" y="4129"/>
                    <a:pt x="3480" y="4502"/>
                    <a:pt x="6796" y="4502"/>
                  </a:cubicBezTo>
                  <a:cubicBezTo>
                    <a:pt x="7987" y="4502"/>
                    <a:pt x="9158" y="4453"/>
                    <a:pt x="10138" y="4323"/>
                  </a:cubicBezTo>
                  <a:cubicBezTo>
                    <a:pt x="12928" y="3953"/>
                    <a:pt x="15596" y="1956"/>
                    <a:pt x="16743" y="986"/>
                  </a:cubicBezTo>
                  <a:cubicBezTo>
                    <a:pt x="16990" y="774"/>
                    <a:pt x="16884" y="367"/>
                    <a:pt x="16566" y="332"/>
                  </a:cubicBezTo>
                  <a:cubicBezTo>
                    <a:pt x="15666" y="193"/>
                    <a:pt x="13971" y="0"/>
                    <a:pt x="11500"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3025350" y="3750000"/>
              <a:ext cx="425625" cy="92025"/>
            </a:xfrm>
            <a:custGeom>
              <a:avLst/>
              <a:gdLst/>
              <a:ahLst/>
              <a:cxnLst/>
              <a:rect l="l" t="t" r="r" b="b"/>
              <a:pathLst>
                <a:path w="17025" h="3681" extrusionOk="0">
                  <a:moveTo>
                    <a:pt x="16919" y="0"/>
                  </a:moveTo>
                  <a:lnTo>
                    <a:pt x="71" y="3533"/>
                  </a:lnTo>
                  <a:cubicBezTo>
                    <a:pt x="36" y="3533"/>
                    <a:pt x="0" y="3568"/>
                    <a:pt x="17" y="3620"/>
                  </a:cubicBezTo>
                  <a:lnTo>
                    <a:pt x="17" y="3638"/>
                  </a:lnTo>
                  <a:cubicBezTo>
                    <a:pt x="31" y="3664"/>
                    <a:pt x="53" y="3680"/>
                    <a:pt x="78" y="3680"/>
                  </a:cubicBezTo>
                  <a:cubicBezTo>
                    <a:pt x="88" y="3680"/>
                    <a:pt x="97" y="3678"/>
                    <a:pt x="106" y="3674"/>
                  </a:cubicBezTo>
                  <a:lnTo>
                    <a:pt x="16954" y="159"/>
                  </a:lnTo>
                  <a:cubicBezTo>
                    <a:pt x="17006" y="159"/>
                    <a:pt x="17025" y="106"/>
                    <a:pt x="17025" y="71"/>
                  </a:cubicBezTo>
                  <a:cubicBezTo>
                    <a:pt x="17006" y="17"/>
                    <a:pt x="16971" y="0"/>
                    <a:pt x="1691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3336175" y="3734375"/>
              <a:ext cx="50775" cy="74200"/>
            </a:xfrm>
            <a:custGeom>
              <a:avLst/>
              <a:gdLst/>
              <a:ahLst/>
              <a:cxnLst/>
              <a:rect l="l" t="t" r="r" b="b"/>
              <a:pathLst>
                <a:path w="2031" h="2968" extrusionOk="0">
                  <a:moveTo>
                    <a:pt x="817" y="0"/>
                  </a:moveTo>
                  <a:cubicBezTo>
                    <a:pt x="786" y="0"/>
                    <a:pt x="754" y="16"/>
                    <a:pt x="742" y="42"/>
                  </a:cubicBezTo>
                  <a:lnTo>
                    <a:pt x="17" y="1614"/>
                  </a:lnTo>
                  <a:cubicBezTo>
                    <a:pt x="0" y="1631"/>
                    <a:pt x="0" y="1650"/>
                    <a:pt x="17" y="1685"/>
                  </a:cubicBezTo>
                  <a:cubicBezTo>
                    <a:pt x="17" y="1685"/>
                    <a:pt x="35" y="1702"/>
                    <a:pt x="35" y="1720"/>
                  </a:cubicBezTo>
                  <a:lnTo>
                    <a:pt x="1889" y="2957"/>
                  </a:lnTo>
                  <a:cubicBezTo>
                    <a:pt x="1904" y="2964"/>
                    <a:pt x="1921" y="2968"/>
                    <a:pt x="1938" y="2968"/>
                  </a:cubicBezTo>
                  <a:cubicBezTo>
                    <a:pt x="1962" y="2968"/>
                    <a:pt x="1985" y="2959"/>
                    <a:pt x="1995" y="2938"/>
                  </a:cubicBezTo>
                  <a:cubicBezTo>
                    <a:pt x="2030" y="2886"/>
                    <a:pt x="2013" y="2851"/>
                    <a:pt x="1978" y="2815"/>
                  </a:cubicBezTo>
                  <a:lnTo>
                    <a:pt x="194" y="1614"/>
                  </a:lnTo>
                  <a:lnTo>
                    <a:pt x="883" y="113"/>
                  </a:lnTo>
                  <a:cubicBezTo>
                    <a:pt x="900" y="77"/>
                    <a:pt x="883" y="25"/>
                    <a:pt x="848" y="7"/>
                  </a:cubicBezTo>
                  <a:cubicBezTo>
                    <a:pt x="838" y="2"/>
                    <a:pt x="828" y="0"/>
                    <a:pt x="81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3246100" y="3735750"/>
              <a:ext cx="66250" cy="105250"/>
            </a:xfrm>
            <a:custGeom>
              <a:avLst/>
              <a:gdLst/>
              <a:ahLst/>
              <a:cxnLst/>
              <a:rect l="l" t="t" r="r" b="b"/>
              <a:pathLst>
                <a:path w="2650" h="4210" extrusionOk="0">
                  <a:moveTo>
                    <a:pt x="721" y="0"/>
                  </a:moveTo>
                  <a:cubicBezTo>
                    <a:pt x="688" y="0"/>
                    <a:pt x="650" y="29"/>
                    <a:pt x="636" y="58"/>
                  </a:cubicBezTo>
                  <a:lnTo>
                    <a:pt x="17" y="2336"/>
                  </a:lnTo>
                  <a:cubicBezTo>
                    <a:pt x="0" y="2353"/>
                    <a:pt x="0" y="2372"/>
                    <a:pt x="17" y="2389"/>
                  </a:cubicBezTo>
                  <a:cubicBezTo>
                    <a:pt x="17" y="2407"/>
                    <a:pt x="36" y="2424"/>
                    <a:pt x="36" y="2424"/>
                  </a:cubicBezTo>
                  <a:lnTo>
                    <a:pt x="2525" y="4190"/>
                  </a:lnTo>
                  <a:cubicBezTo>
                    <a:pt x="2539" y="4204"/>
                    <a:pt x="2552" y="4210"/>
                    <a:pt x="2566" y="4210"/>
                  </a:cubicBezTo>
                  <a:cubicBezTo>
                    <a:pt x="2588" y="4210"/>
                    <a:pt x="2609" y="4195"/>
                    <a:pt x="2631" y="4173"/>
                  </a:cubicBezTo>
                  <a:cubicBezTo>
                    <a:pt x="2649" y="4138"/>
                    <a:pt x="2649" y="4084"/>
                    <a:pt x="2614" y="4067"/>
                  </a:cubicBezTo>
                  <a:lnTo>
                    <a:pt x="177" y="2336"/>
                  </a:lnTo>
                  <a:lnTo>
                    <a:pt x="794" y="111"/>
                  </a:lnTo>
                  <a:cubicBezTo>
                    <a:pt x="813" y="58"/>
                    <a:pt x="794" y="22"/>
                    <a:pt x="742" y="5"/>
                  </a:cubicBezTo>
                  <a:cubicBezTo>
                    <a:pt x="735" y="2"/>
                    <a:pt x="728" y="0"/>
                    <a:pt x="72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3164850" y="3747175"/>
              <a:ext cx="57850" cy="103800"/>
            </a:xfrm>
            <a:custGeom>
              <a:avLst/>
              <a:gdLst/>
              <a:ahLst/>
              <a:cxnLst/>
              <a:rect l="l" t="t" r="r" b="b"/>
              <a:pathLst>
                <a:path w="2314" h="4152" extrusionOk="0">
                  <a:moveTo>
                    <a:pt x="925" y="1"/>
                  </a:moveTo>
                  <a:cubicBezTo>
                    <a:pt x="895" y="1"/>
                    <a:pt x="861" y="21"/>
                    <a:pt x="849" y="60"/>
                  </a:cubicBezTo>
                  <a:lnTo>
                    <a:pt x="1" y="2480"/>
                  </a:lnTo>
                  <a:cubicBezTo>
                    <a:pt x="1" y="2497"/>
                    <a:pt x="1" y="2515"/>
                    <a:pt x="18" y="2532"/>
                  </a:cubicBezTo>
                  <a:cubicBezTo>
                    <a:pt x="18" y="2551"/>
                    <a:pt x="18" y="2551"/>
                    <a:pt x="36" y="2568"/>
                  </a:cubicBezTo>
                  <a:lnTo>
                    <a:pt x="2172" y="4140"/>
                  </a:lnTo>
                  <a:cubicBezTo>
                    <a:pt x="2187" y="4147"/>
                    <a:pt x="2204" y="4151"/>
                    <a:pt x="2221" y="4151"/>
                  </a:cubicBezTo>
                  <a:cubicBezTo>
                    <a:pt x="2246" y="4151"/>
                    <a:pt x="2268" y="4142"/>
                    <a:pt x="2278" y="4122"/>
                  </a:cubicBezTo>
                  <a:cubicBezTo>
                    <a:pt x="2314" y="4086"/>
                    <a:pt x="2297" y="4034"/>
                    <a:pt x="2261" y="4016"/>
                  </a:cubicBezTo>
                  <a:lnTo>
                    <a:pt x="178" y="2462"/>
                  </a:lnTo>
                  <a:lnTo>
                    <a:pt x="1007" y="113"/>
                  </a:lnTo>
                  <a:cubicBezTo>
                    <a:pt x="1025" y="60"/>
                    <a:pt x="990" y="24"/>
                    <a:pt x="955" y="8"/>
                  </a:cubicBezTo>
                  <a:cubicBezTo>
                    <a:pt x="946" y="3"/>
                    <a:pt x="936" y="1"/>
                    <a:pt x="92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3099950" y="3773275"/>
              <a:ext cx="37575" cy="76550"/>
            </a:xfrm>
            <a:custGeom>
              <a:avLst/>
              <a:gdLst/>
              <a:ahLst/>
              <a:cxnLst/>
              <a:rect l="l" t="t" r="r" b="b"/>
              <a:pathLst>
                <a:path w="1503" h="3062" extrusionOk="0">
                  <a:moveTo>
                    <a:pt x="863" y="0"/>
                  </a:moveTo>
                  <a:cubicBezTo>
                    <a:pt x="830" y="0"/>
                    <a:pt x="792" y="29"/>
                    <a:pt x="777" y="58"/>
                  </a:cubicBezTo>
                  <a:lnTo>
                    <a:pt x="0" y="2036"/>
                  </a:lnTo>
                  <a:lnTo>
                    <a:pt x="0" y="2107"/>
                  </a:lnTo>
                  <a:cubicBezTo>
                    <a:pt x="19" y="2107"/>
                    <a:pt x="19" y="2124"/>
                    <a:pt x="36" y="2142"/>
                  </a:cubicBezTo>
                  <a:lnTo>
                    <a:pt x="1361" y="3042"/>
                  </a:lnTo>
                  <a:cubicBezTo>
                    <a:pt x="1374" y="3056"/>
                    <a:pt x="1391" y="3062"/>
                    <a:pt x="1406" y="3062"/>
                  </a:cubicBezTo>
                  <a:cubicBezTo>
                    <a:pt x="1431" y="3062"/>
                    <a:pt x="1455" y="3047"/>
                    <a:pt x="1467" y="3025"/>
                  </a:cubicBezTo>
                  <a:cubicBezTo>
                    <a:pt x="1502" y="2990"/>
                    <a:pt x="1484" y="2936"/>
                    <a:pt x="1448" y="2919"/>
                  </a:cubicBezTo>
                  <a:lnTo>
                    <a:pt x="177" y="2036"/>
                  </a:lnTo>
                  <a:lnTo>
                    <a:pt x="937" y="111"/>
                  </a:lnTo>
                  <a:cubicBezTo>
                    <a:pt x="954" y="75"/>
                    <a:pt x="937" y="23"/>
                    <a:pt x="883" y="5"/>
                  </a:cubicBezTo>
                  <a:cubicBezTo>
                    <a:pt x="877" y="2"/>
                    <a:pt x="870" y="0"/>
                    <a:pt x="86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2951175" y="3539275"/>
              <a:ext cx="263850" cy="256200"/>
            </a:xfrm>
            <a:custGeom>
              <a:avLst/>
              <a:gdLst/>
              <a:ahLst/>
              <a:cxnLst/>
              <a:rect l="l" t="t" r="r" b="b"/>
              <a:pathLst>
                <a:path w="10554" h="10248" extrusionOk="0">
                  <a:moveTo>
                    <a:pt x="10064" y="0"/>
                  </a:moveTo>
                  <a:cubicBezTo>
                    <a:pt x="10023" y="0"/>
                    <a:pt x="9982" y="8"/>
                    <a:pt x="9942" y="23"/>
                  </a:cubicBezTo>
                  <a:cubicBezTo>
                    <a:pt x="8972" y="376"/>
                    <a:pt x="6994" y="1224"/>
                    <a:pt x="4345" y="2955"/>
                  </a:cubicBezTo>
                  <a:cubicBezTo>
                    <a:pt x="477" y="5480"/>
                    <a:pt x="0" y="10248"/>
                    <a:pt x="0" y="10248"/>
                  </a:cubicBezTo>
                  <a:cubicBezTo>
                    <a:pt x="0" y="10248"/>
                    <a:pt x="5228" y="8006"/>
                    <a:pt x="7682" y="5992"/>
                  </a:cubicBezTo>
                  <a:cubicBezTo>
                    <a:pt x="9537" y="4491"/>
                    <a:pt x="10260" y="1736"/>
                    <a:pt x="10508" y="464"/>
                  </a:cubicBezTo>
                  <a:cubicBezTo>
                    <a:pt x="10553" y="239"/>
                    <a:pt x="10304" y="0"/>
                    <a:pt x="10064"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2948950" y="3540500"/>
              <a:ext cx="262725" cy="256650"/>
            </a:xfrm>
            <a:custGeom>
              <a:avLst/>
              <a:gdLst/>
              <a:ahLst/>
              <a:cxnLst/>
              <a:rect l="l" t="t" r="r" b="b"/>
              <a:pathLst>
                <a:path w="10509" h="10266" extrusionOk="0">
                  <a:moveTo>
                    <a:pt x="10431" y="0"/>
                  </a:moveTo>
                  <a:cubicBezTo>
                    <a:pt x="10411" y="0"/>
                    <a:pt x="10394" y="9"/>
                    <a:pt x="10385" y="27"/>
                  </a:cubicBezTo>
                  <a:lnTo>
                    <a:pt x="36" y="10146"/>
                  </a:lnTo>
                  <a:cubicBezTo>
                    <a:pt x="0" y="10163"/>
                    <a:pt x="0" y="10199"/>
                    <a:pt x="19" y="10217"/>
                  </a:cubicBezTo>
                  <a:cubicBezTo>
                    <a:pt x="19" y="10234"/>
                    <a:pt x="19" y="10234"/>
                    <a:pt x="36" y="10252"/>
                  </a:cubicBezTo>
                  <a:cubicBezTo>
                    <a:pt x="45" y="10261"/>
                    <a:pt x="63" y="10265"/>
                    <a:pt x="82" y="10265"/>
                  </a:cubicBezTo>
                  <a:cubicBezTo>
                    <a:pt x="102" y="10265"/>
                    <a:pt x="124" y="10261"/>
                    <a:pt x="142" y="10252"/>
                  </a:cubicBezTo>
                  <a:lnTo>
                    <a:pt x="10491" y="133"/>
                  </a:lnTo>
                  <a:cubicBezTo>
                    <a:pt x="10509" y="97"/>
                    <a:pt x="10509" y="45"/>
                    <a:pt x="10491" y="27"/>
                  </a:cubicBezTo>
                  <a:cubicBezTo>
                    <a:pt x="10473" y="9"/>
                    <a:pt x="10451" y="0"/>
                    <a:pt x="1043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3128650" y="3568100"/>
              <a:ext cx="69325" cy="47250"/>
            </a:xfrm>
            <a:custGeom>
              <a:avLst/>
              <a:gdLst/>
              <a:ahLst/>
              <a:cxnLst/>
              <a:rect l="l" t="t" r="r" b="b"/>
              <a:pathLst>
                <a:path w="2773" h="1890" extrusionOk="0">
                  <a:moveTo>
                    <a:pt x="71" y="1"/>
                  </a:moveTo>
                  <a:cubicBezTo>
                    <a:pt x="36" y="17"/>
                    <a:pt x="1" y="53"/>
                    <a:pt x="18" y="106"/>
                  </a:cubicBezTo>
                  <a:lnTo>
                    <a:pt x="460" y="1661"/>
                  </a:lnTo>
                  <a:cubicBezTo>
                    <a:pt x="477" y="1696"/>
                    <a:pt x="495" y="1713"/>
                    <a:pt x="531" y="1713"/>
                  </a:cubicBezTo>
                  <a:lnTo>
                    <a:pt x="2702" y="1889"/>
                  </a:lnTo>
                  <a:cubicBezTo>
                    <a:pt x="2737" y="1889"/>
                    <a:pt x="2773" y="1872"/>
                    <a:pt x="2773" y="1819"/>
                  </a:cubicBezTo>
                  <a:cubicBezTo>
                    <a:pt x="2773" y="1783"/>
                    <a:pt x="2756" y="1748"/>
                    <a:pt x="2702" y="1748"/>
                  </a:cubicBezTo>
                  <a:lnTo>
                    <a:pt x="601" y="1572"/>
                  </a:lnTo>
                  <a:lnTo>
                    <a:pt x="159" y="53"/>
                  </a:lnTo>
                  <a:cubicBezTo>
                    <a:pt x="142" y="17"/>
                    <a:pt x="107" y="1"/>
                    <a:pt x="7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3060675" y="3609425"/>
              <a:ext cx="102450" cy="64200"/>
            </a:xfrm>
            <a:custGeom>
              <a:avLst/>
              <a:gdLst/>
              <a:ahLst/>
              <a:cxnLst/>
              <a:rect l="l" t="t" r="r" b="b"/>
              <a:pathLst>
                <a:path w="4098" h="2568" extrusionOk="0">
                  <a:moveTo>
                    <a:pt x="81" y="0"/>
                  </a:moveTo>
                  <a:cubicBezTo>
                    <a:pt x="71" y="0"/>
                    <a:pt x="62" y="3"/>
                    <a:pt x="52" y="8"/>
                  </a:cubicBezTo>
                  <a:cubicBezTo>
                    <a:pt x="17" y="25"/>
                    <a:pt x="0" y="78"/>
                    <a:pt x="17" y="114"/>
                  </a:cubicBezTo>
                  <a:lnTo>
                    <a:pt x="989" y="2197"/>
                  </a:lnTo>
                  <a:cubicBezTo>
                    <a:pt x="1006" y="2214"/>
                    <a:pt x="1024" y="2233"/>
                    <a:pt x="1041" y="2233"/>
                  </a:cubicBezTo>
                  <a:lnTo>
                    <a:pt x="4027" y="2568"/>
                  </a:lnTo>
                  <a:cubicBezTo>
                    <a:pt x="4062" y="2568"/>
                    <a:pt x="4097" y="2532"/>
                    <a:pt x="4097" y="2497"/>
                  </a:cubicBezTo>
                  <a:cubicBezTo>
                    <a:pt x="4097" y="2462"/>
                    <a:pt x="4079" y="2426"/>
                    <a:pt x="4027" y="2409"/>
                  </a:cubicBezTo>
                  <a:lnTo>
                    <a:pt x="1112" y="2091"/>
                  </a:lnTo>
                  <a:lnTo>
                    <a:pt x="158" y="43"/>
                  </a:lnTo>
                  <a:cubicBezTo>
                    <a:pt x="133" y="17"/>
                    <a:pt x="107" y="0"/>
                    <a:pt x="8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3011225" y="3651375"/>
              <a:ext cx="91400" cy="69175"/>
            </a:xfrm>
            <a:custGeom>
              <a:avLst/>
              <a:gdLst/>
              <a:ahLst/>
              <a:cxnLst/>
              <a:rect l="l" t="t" r="r" b="b"/>
              <a:pathLst>
                <a:path w="3656" h="2767" extrusionOk="0">
                  <a:moveTo>
                    <a:pt x="78" y="0"/>
                  </a:moveTo>
                  <a:cubicBezTo>
                    <a:pt x="70" y="0"/>
                    <a:pt x="61" y="2"/>
                    <a:pt x="53" y="7"/>
                  </a:cubicBezTo>
                  <a:cubicBezTo>
                    <a:pt x="17" y="25"/>
                    <a:pt x="0" y="77"/>
                    <a:pt x="0" y="113"/>
                  </a:cubicBezTo>
                  <a:lnTo>
                    <a:pt x="919" y="2391"/>
                  </a:lnTo>
                  <a:lnTo>
                    <a:pt x="919" y="2408"/>
                  </a:lnTo>
                  <a:cubicBezTo>
                    <a:pt x="919" y="2427"/>
                    <a:pt x="954" y="2444"/>
                    <a:pt x="971" y="2444"/>
                  </a:cubicBezTo>
                  <a:lnTo>
                    <a:pt x="3568" y="2762"/>
                  </a:lnTo>
                  <a:cubicBezTo>
                    <a:pt x="3574" y="2765"/>
                    <a:pt x="3581" y="2767"/>
                    <a:pt x="3587" y="2767"/>
                  </a:cubicBezTo>
                  <a:cubicBezTo>
                    <a:pt x="3616" y="2767"/>
                    <a:pt x="3641" y="2738"/>
                    <a:pt x="3655" y="2709"/>
                  </a:cubicBezTo>
                  <a:cubicBezTo>
                    <a:pt x="3655" y="2656"/>
                    <a:pt x="3620" y="2620"/>
                    <a:pt x="3585" y="2620"/>
                  </a:cubicBezTo>
                  <a:lnTo>
                    <a:pt x="1041" y="2302"/>
                  </a:lnTo>
                  <a:lnTo>
                    <a:pt x="142" y="60"/>
                  </a:lnTo>
                  <a:cubicBezTo>
                    <a:pt x="128" y="20"/>
                    <a:pt x="104" y="0"/>
                    <a:pt x="7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2977675" y="3701250"/>
              <a:ext cx="60475" cy="55375"/>
            </a:xfrm>
            <a:custGeom>
              <a:avLst/>
              <a:gdLst/>
              <a:ahLst/>
              <a:cxnLst/>
              <a:rect l="l" t="t" r="r" b="b"/>
              <a:pathLst>
                <a:path w="2419" h="2215" extrusionOk="0">
                  <a:moveTo>
                    <a:pt x="100" y="1"/>
                  </a:moveTo>
                  <a:cubicBezTo>
                    <a:pt x="90" y="1"/>
                    <a:pt x="80" y="3"/>
                    <a:pt x="71" y="8"/>
                  </a:cubicBezTo>
                  <a:cubicBezTo>
                    <a:pt x="35" y="25"/>
                    <a:pt x="0" y="60"/>
                    <a:pt x="17" y="114"/>
                  </a:cubicBezTo>
                  <a:lnTo>
                    <a:pt x="688" y="2021"/>
                  </a:lnTo>
                  <a:lnTo>
                    <a:pt x="706" y="2021"/>
                  </a:lnTo>
                  <a:cubicBezTo>
                    <a:pt x="706" y="2056"/>
                    <a:pt x="742" y="2056"/>
                    <a:pt x="759" y="2073"/>
                  </a:cubicBezTo>
                  <a:lnTo>
                    <a:pt x="2331" y="2215"/>
                  </a:lnTo>
                  <a:cubicBezTo>
                    <a:pt x="2367" y="2215"/>
                    <a:pt x="2402" y="2179"/>
                    <a:pt x="2402" y="2144"/>
                  </a:cubicBezTo>
                  <a:cubicBezTo>
                    <a:pt x="2419" y="2109"/>
                    <a:pt x="2383" y="2073"/>
                    <a:pt x="2348" y="2056"/>
                  </a:cubicBezTo>
                  <a:lnTo>
                    <a:pt x="829" y="1915"/>
                  </a:lnTo>
                  <a:lnTo>
                    <a:pt x="158" y="60"/>
                  </a:lnTo>
                  <a:cubicBezTo>
                    <a:pt x="158" y="21"/>
                    <a:pt x="129" y="1"/>
                    <a:pt x="10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2987800" y="3798050"/>
              <a:ext cx="258750" cy="179000"/>
            </a:xfrm>
            <a:custGeom>
              <a:avLst/>
              <a:gdLst/>
              <a:ahLst/>
              <a:cxnLst/>
              <a:rect l="l" t="t" r="r" b="b"/>
              <a:pathLst>
                <a:path w="10350" h="7160" extrusionOk="0">
                  <a:moveTo>
                    <a:pt x="8231" y="0"/>
                  </a:moveTo>
                  <a:cubicBezTo>
                    <a:pt x="8201" y="0"/>
                    <a:pt x="8170" y="3"/>
                    <a:pt x="8143" y="3"/>
                  </a:cubicBezTo>
                  <a:cubicBezTo>
                    <a:pt x="7648" y="92"/>
                    <a:pt x="7171" y="356"/>
                    <a:pt x="6747" y="622"/>
                  </a:cubicBezTo>
                  <a:cubicBezTo>
                    <a:pt x="6005" y="1098"/>
                    <a:pt x="5334" y="1627"/>
                    <a:pt x="4646" y="2176"/>
                  </a:cubicBezTo>
                  <a:cubicBezTo>
                    <a:pt x="4611" y="2193"/>
                    <a:pt x="4575" y="2228"/>
                    <a:pt x="4522" y="2263"/>
                  </a:cubicBezTo>
                  <a:cubicBezTo>
                    <a:pt x="3603" y="2970"/>
                    <a:pt x="2703" y="3605"/>
                    <a:pt x="1714" y="4135"/>
                  </a:cubicBezTo>
                  <a:cubicBezTo>
                    <a:pt x="1307" y="4365"/>
                    <a:pt x="902" y="4559"/>
                    <a:pt x="460" y="4736"/>
                  </a:cubicBezTo>
                  <a:cubicBezTo>
                    <a:pt x="1" y="4931"/>
                    <a:pt x="196" y="5054"/>
                    <a:pt x="549" y="5336"/>
                  </a:cubicBezTo>
                  <a:cubicBezTo>
                    <a:pt x="831" y="5566"/>
                    <a:pt x="1131" y="5778"/>
                    <a:pt x="1449" y="5955"/>
                  </a:cubicBezTo>
                  <a:cubicBezTo>
                    <a:pt x="1573" y="6026"/>
                    <a:pt x="1696" y="6096"/>
                    <a:pt x="1820" y="6148"/>
                  </a:cubicBezTo>
                  <a:cubicBezTo>
                    <a:pt x="2350" y="6414"/>
                    <a:pt x="2915" y="6608"/>
                    <a:pt x="3480" y="6749"/>
                  </a:cubicBezTo>
                  <a:cubicBezTo>
                    <a:pt x="4575" y="7031"/>
                    <a:pt x="5722" y="7102"/>
                    <a:pt x="6853" y="7137"/>
                  </a:cubicBezTo>
                  <a:cubicBezTo>
                    <a:pt x="7065" y="7156"/>
                    <a:pt x="7277" y="7156"/>
                    <a:pt x="7488" y="7156"/>
                  </a:cubicBezTo>
                  <a:cubicBezTo>
                    <a:pt x="7609" y="7158"/>
                    <a:pt x="7731" y="7160"/>
                    <a:pt x="7853" y="7160"/>
                  </a:cubicBezTo>
                  <a:cubicBezTo>
                    <a:pt x="8620" y="7160"/>
                    <a:pt x="9391" y="7093"/>
                    <a:pt x="10032" y="6697"/>
                  </a:cubicBezTo>
                  <a:cubicBezTo>
                    <a:pt x="10191" y="6591"/>
                    <a:pt x="10349" y="6431"/>
                    <a:pt x="10297" y="6254"/>
                  </a:cubicBezTo>
                  <a:cubicBezTo>
                    <a:pt x="10262" y="6148"/>
                    <a:pt x="10173" y="6078"/>
                    <a:pt x="10085" y="6026"/>
                  </a:cubicBezTo>
                  <a:cubicBezTo>
                    <a:pt x="9520" y="5637"/>
                    <a:pt x="8884" y="5371"/>
                    <a:pt x="8213" y="5230"/>
                  </a:cubicBezTo>
                  <a:cubicBezTo>
                    <a:pt x="8725" y="5213"/>
                    <a:pt x="9238" y="5089"/>
                    <a:pt x="9678" y="4860"/>
                  </a:cubicBezTo>
                  <a:cubicBezTo>
                    <a:pt x="9838" y="4771"/>
                    <a:pt x="10015" y="4630"/>
                    <a:pt x="9979" y="4453"/>
                  </a:cubicBezTo>
                  <a:cubicBezTo>
                    <a:pt x="9944" y="4330"/>
                    <a:pt x="9803" y="4260"/>
                    <a:pt x="9678" y="4206"/>
                  </a:cubicBezTo>
                  <a:cubicBezTo>
                    <a:pt x="9289" y="4053"/>
                    <a:pt x="8867" y="3977"/>
                    <a:pt x="8455" y="3977"/>
                  </a:cubicBezTo>
                  <a:cubicBezTo>
                    <a:pt x="8344" y="3977"/>
                    <a:pt x="8233" y="3983"/>
                    <a:pt x="8124" y="3994"/>
                  </a:cubicBezTo>
                  <a:cubicBezTo>
                    <a:pt x="8407" y="3871"/>
                    <a:pt x="8708" y="3730"/>
                    <a:pt x="9007" y="3605"/>
                  </a:cubicBezTo>
                  <a:cubicBezTo>
                    <a:pt x="9219" y="3499"/>
                    <a:pt x="9449" y="3412"/>
                    <a:pt x="9591" y="3217"/>
                  </a:cubicBezTo>
                  <a:cubicBezTo>
                    <a:pt x="9749" y="3040"/>
                    <a:pt x="9803" y="2758"/>
                    <a:pt x="9661" y="2581"/>
                  </a:cubicBezTo>
                  <a:cubicBezTo>
                    <a:pt x="9537" y="2440"/>
                    <a:pt x="9325" y="2405"/>
                    <a:pt x="9132" y="2388"/>
                  </a:cubicBezTo>
                  <a:cubicBezTo>
                    <a:pt x="9008" y="2379"/>
                    <a:pt x="8884" y="2374"/>
                    <a:pt x="8761" y="2374"/>
                  </a:cubicBezTo>
                  <a:cubicBezTo>
                    <a:pt x="8391" y="2374"/>
                    <a:pt x="8023" y="2414"/>
                    <a:pt x="7665" y="2494"/>
                  </a:cubicBezTo>
                  <a:cubicBezTo>
                    <a:pt x="8107" y="2317"/>
                    <a:pt x="8496" y="2087"/>
                    <a:pt x="8866" y="1787"/>
                  </a:cubicBezTo>
                  <a:cubicBezTo>
                    <a:pt x="9043" y="1646"/>
                    <a:pt x="9238" y="1363"/>
                    <a:pt x="9061" y="1187"/>
                  </a:cubicBezTo>
                  <a:cubicBezTo>
                    <a:pt x="8990" y="1116"/>
                    <a:pt x="8884" y="1098"/>
                    <a:pt x="8795" y="1098"/>
                  </a:cubicBezTo>
                  <a:cubicBezTo>
                    <a:pt x="8755" y="1095"/>
                    <a:pt x="8715" y="1094"/>
                    <a:pt x="8675" y="1094"/>
                  </a:cubicBezTo>
                  <a:cubicBezTo>
                    <a:pt x="8138" y="1094"/>
                    <a:pt x="7630" y="1307"/>
                    <a:pt x="7154" y="1505"/>
                  </a:cubicBezTo>
                  <a:cubicBezTo>
                    <a:pt x="7559" y="1204"/>
                    <a:pt x="7948" y="850"/>
                    <a:pt x="8284" y="462"/>
                  </a:cubicBezTo>
                  <a:cubicBezTo>
                    <a:pt x="8390" y="339"/>
                    <a:pt x="8496" y="127"/>
                    <a:pt x="8354" y="38"/>
                  </a:cubicBezTo>
                  <a:cubicBezTo>
                    <a:pt x="8322" y="6"/>
                    <a:pt x="8277" y="0"/>
                    <a:pt x="8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2987800" y="3843925"/>
              <a:ext cx="185025" cy="132575"/>
            </a:xfrm>
            <a:custGeom>
              <a:avLst/>
              <a:gdLst/>
              <a:ahLst/>
              <a:cxnLst/>
              <a:rect l="l" t="t" r="r" b="b"/>
              <a:pathLst>
                <a:path w="7401" h="5303" extrusionOk="0">
                  <a:moveTo>
                    <a:pt x="5733" y="0"/>
                  </a:moveTo>
                  <a:cubicBezTo>
                    <a:pt x="5453" y="0"/>
                    <a:pt x="5172" y="99"/>
                    <a:pt x="4910" y="216"/>
                  </a:cubicBezTo>
                  <a:cubicBezTo>
                    <a:pt x="4822" y="252"/>
                    <a:pt x="4733" y="287"/>
                    <a:pt x="4646" y="341"/>
                  </a:cubicBezTo>
                  <a:cubicBezTo>
                    <a:pt x="4611" y="358"/>
                    <a:pt x="4575" y="393"/>
                    <a:pt x="4522" y="428"/>
                  </a:cubicBezTo>
                  <a:cubicBezTo>
                    <a:pt x="3603" y="1135"/>
                    <a:pt x="2703" y="1770"/>
                    <a:pt x="1714" y="2300"/>
                  </a:cubicBezTo>
                  <a:cubicBezTo>
                    <a:pt x="1307" y="2530"/>
                    <a:pt x="902" y="2724"/>
                    <a:pt x="460" y="2901"/>
                  </a:cubicBezTo>
                  <a:cubicBezTo>
                    <a:pt x="1" y="3096"/>
                    <a:pt x="196" y="3219"/>
                    <a:pt x="549" y="3501"/>
                  </a:cubicBezTo>
                  <a:cubicBezTo>
                    <a:pt x="831" y="3731"/>
                    <a:pt x="1131" y="3943"/>
                    <a:pt x="1449" y="4120"/>
                  </a:cubicBezTo>
                  <a:cubicBezTo>
                    <a:pt x="1573" y="4191"/>
                    <a:pt x="1696" y="4261"/>
                    <a:pt x="1820" y="4313"/>
                  </a:cubicBezTo>
                  <a:cubicBezTo>
                    <a:pt x="2350" y="4579"/>
                    <a:pt x="2915" y="4773"/>
                    <a:pt x="3480" y="4914"/>
                  </a:cubicBezTo>
                  <a:cubicBezTo>
                    <a:pt x="4575" y="5196"/>
                    <a:pt x="5722" y="5267"/>
                    <a:pt x="6853" y="5302"/>
                  </a:cubicBezTo>
                  <a:cubicBezTo>
                    <a:pt x="6394" y="4932"/>
                    <a:pt x="5776" y="4737"/>
                    <a:pt x="5193" y="4544"/>
                  </a:cubicBezTo>
                  <a:cubicBezTo>
                    <a:pt x="5741" y="4508"/>
                    <a:pt x="6288" y="4402"/>
                    <a:pt x="6817" y="4207"/>
                  </a:cubicBezTo>
                  <a:cubicBezTo>
                    <a:pt x="6959" y="4155"/>
                    <a:pt x="7118" y="4102"/>
                    <a:pt x="7224" y="3979"/>
                  </a:cubicBezTo>
                  <a:cubicBezTo>
                    <a:pt x="7347" y="3873"/>
                    <a:pt x="7401" y="3678"/>
                    <a:pt x="7312" y="3536"/>
                  </a:cubicBezTo>
                  <a:cubicBezTo>
                    <a:pt x="7277" y="3466"/>
                    <a:pt x="7189" y="3413"/>
                    <a:pt x="7118" y="3360"/>
                  </a:cubicBezTo>
                  <a:cubicBezTo>
                    <a:pt x="6642" y="3102"/>
                    <a:pt x="6091" y="3042"/>
                    <a:pt x="5540" y="3042"/>
                  </a:cubicBezTo>
                  <a:cubicBezTo>
                    <a:pt x="5335" y="3042"/>
                    <a:pt x="5130" y="3051"/>
                    <a:pt x="4928" y="3060"/>
                  </a:cubicBezTo>
                  <a:cubicBezTo>
                    <a:pt x="5511" y="2990"/>
                    <a:pt x="6076" y="2795"/>
                    <a:pt x="6570" y="2512"/>
                  </a:cubicBezTo>
                  <a:cubicBezTo>
                    <a:pt x="6836" y="2371"/>
                    <a:pt x="7100" y="2124"/>
                    <a:pt x="7048" y="1841"/>
                  </a:cubicBezTo>
                  <a:cubicBezTo>
                    <a:pt x="6977" y="1542"/>
                    <a:pt x="6588" y="1471"/>
                    <a:pt x="6288" y="1471"/>
                  </a:cubicBezTo>
                  <a:cubicBezTo>
                    <a:pt x="5600" y="1471"/>
                    <a:pt x="4893" y="1594"/>
                    <a:pt x="4257" y="1859"/>
                  </a:cubicBezTo>
                  <a:cubicBezTo>
                    <a:pt x="4663" y="1629"/>
                    <a:pt x="5087" y="1400"/>
                    <a:pt x="5475" y="1135"/>
                  </a:cubicBezTo>
                  <a:cubicBezTo>
                    <a:pt x="5758" y="958"/>
                    <a:pt x="6040" y="764"/>
                    <a:pt x="6217" y="482"/>
                  </a:cubicBezTo>
                  <a:cubicBezTo>
                    <a:pt x="6252" y="411"/>
                    <a:pt x="6288" y="322"/>
                    <a:pt x="6271" y="235"/>
                  </a:cubicBezTo>
                  <a:cubicBezTo>
                    <a:pt x="6235" y="129"/>
                    <a:pt x="6129" y="58"/>
                    <a:pt x="6023" y="40"/>
                  </a:cubicBezTo>
                  <a:cubicBezTo>
                    <a:pt x="5927" y="12"/>
                    <a:pt x="5830" y="0"/>
                    <a:pt x="5733"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2987800" y="3901425"/>
              <a:ext cx="51250" cy="50350"/>
            </a:xfrm>
            <a:custGeom>
              <a:avLst/>
              <a:gdLst/>
              <a:ahLst/>
              <a:cxnLst/>
              <a:rect l="l" t="t" r="r" b="b"/>
              <a:pathLst>
                <a:path w="2050" h="2014" extrusionOk="0">
                  <a:moveTo>
                    <a:pt x="1714" y="0"/>
                  </a:moveTo>
                  <a:cubicBezTo>
                    <a:pt x="1307" y="230"/>
                    <a:pt x="902" y="424"/>
                    <a:pt x="460" y="601"/>
                  </a:cubicBezTo>
                  <a:cubicBezTo>
                    <a:pt x="1" y="796"/>
                    <a:pt x="196" y="919"/>
                    <a:pt x="549" y="1201"/>
                  </a:cubicBezTo>
                  <a:cubicBezTo>
                    <a:pt x="831" y="1431"/>
                    <a:pt x="1131" y="1643"/>
                    <a:pt x="1449" y="1820"/>
                  </a:cubicBezTo>
                  <a:cubicBezTo>
                    <a:pt x="1573" y="1891"/>
                    <a:pt x="1696" y="1961"/>
                    <a:pt x="1820" y="2013"/>
                  </a:cubicBezTo>
                  <a:cubicBezTo>
                    <a:pt x="1837" y="2013"/>
                    <a:pt x="1837" y="1997"/>
                    <a:pt x="1837" y="1978"/>
                  </a:cubicBezTo>
                  <a:cubicBezTo>
                    <a:pt x="1837" y="1926"/>
                    <a:pt x="1802" y="1872"/>
                    <a:pt x="1767" y="1837"/>
                  </a:cubicBezTo>
                  <a:cubicBezTo>
                    <a:pt x="1573" y="1608"/>
                    <a:pt x="1326" y="1431"/>
                    <a:pt x="1060" y="1307"/>
                  </a:cubicBezTo>
                  <a:lnTo>
                    <a:pt x="1060" y="1307"/>
                  </a:lnTo>
                  <a:cubicBezTo>
                    <a:pt x="1201" y="1334"/>
                    <a:pt x="1347" y="1356"/>
                    <a:pt x="1489" y="1356"/>
                  </a:cubicBezTo>
                  <a:cubicBezTo>
                    <a:pt x="1630" y="1356"/>
                    <a:pt x="1767" y="1334"/>
                    <a:pt x="1891" y="1272"/>
                  </a:cubicBezTo>
                  <a:cubicBezTo>
                    <a:pt x="1943" y="1255"/>
                    <a:pt x="1978" y="1236"/>
                    <a:pt x="1997" y="1184"/>
                  </a:cubicBezTo>
                  <a:cubicBezTo>
                    <a:pt x="2049" y="1078"/>
                    <a:pt x="1908" y="972"/>
                    <a:pt x="1802" y="937"/>
                  </a:cubicBezTo>
                  <a:cubicBezTo>
                    <a:pt x="1538" y="831"/>
                    <a:pt x="1255" y="796"/>
                    <a:pt x="973" y="796"/>
                  </a:cubicBezTo>
                  <a:cubicBezTo>
                    <a:pt x="1201" y="690"/>
                    <a:pt x="1413" y="584"/>
                    <a:pt x="1625" y="442"/>
                  </a:cubicBezTo>
                  <a:cubicBezTo>
                    <a:pt x="1696" y="407"/>
                    <a:pt x="1767" y="372"/>
                    <a:pt x="1820" y="301"/>
                  </a:cubicBezTo>
                  <a:cubicBezTo>
                    <a:pt x="1856" y="230"/>
                    <a:pt x="1873" y="141"/>
                    <a:pt x="1837" y="89"/>
                  </a:cubicBezTo>
                  <a:cubicBezTo>
                    <a:pt x="1802" y="36"/>
                    <a:pt x="1750" y="19"/>
                    <a:pt x="1714"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4"/>
          <p:cNvGrpSpPr/>
          <p:nvPr/>
        </p:nvGrpSpPr>
        <p:grpSpPr>
          <a:xfrm>
            <a:off x="8369061" y="4495060"/>
            <a:ext cx="544965" cy="389653"/>
            <a:chOff x="2377650" y="912450"/>
            <a:chExt cx="328075" cy="234575"/>
          </a:xfrm>
        </p:grpSpPr>
        <p:sp>
          <p:nvSpPr>
            <p:cNvPr id="172" name="Google Shape;172;p4"/>
            <p:cNvSpPr/>
            <p:nvPr/>
          </p:nvSpPr>
          <p:spPr>
            <a:xfrm>
              <a:off x="2377650" y="1021600"/>
              <a:ext cx="327625" cy="125425"/>
            </a:xfrm>
            <a:custGeom>
              <a:avLst/>
              <a:gdLst/>
              <a:ahLst/>
              <a:cxnLst/>
              <a:rect l="l" t="t" r="r" b="b"/>
              <a:pathLst>
                <a:path w="13105" h="5017" extrusionOk="0">
                  <a:moveTo>
                    <a:pt x="139" y="0"/>
                  </a:moveTo>
                  <a:cubicBezTo>
                    <a:pt x="90" y="0"/>
                    <a:pt x="49" y="33"/>
                    <a:pt x="35" y="85"/>
                  </a:cubicBezTo>
                  <a:cubicBezTo>
                    <a:pt x="0" y="138"/>
                    <a:pt x="35" y="226"/>
                    <a:pt x="89" y="244"/>
                  </a:cubicBezTo>
                  <a:cubicBezTo>
                    <a:pt x="160" y="280"/>
                    <a:pt x="6958" y="3211"/>
                    <a:pt x="12946" y="5012"/>
                  </a:cubicBezTo>
                  <a:cubicBezTo>
                    <a:pt x="12958" y="5015"/>
                    <a:pt x="12969" y="5017"/>
                    <a:pt x="12981" y="5017"/>
                  </a:cubicBezTo>
                  <a:cubicBezTo>
                    <a:pt x="13038" y="5017"/>
                    <a:pt x="13090" y="4982"/>
                    <a:pt x="13104" y="4923"/>
                  </a:cubicBezTo>
                  <a:lnTo>
                    <a:pt x="13104" y="4888"/>
                  </a:lnTo>
                  <a:cubicBezTo>
                    <a:pt x="13104" y="4836"/>
                    <a:pt x="13069" y="4782"/>
                    <a:pt x="13016" y="4765"/>
                  </a:cubicBezTo>
                  <a:cubicBezTo>
                    <a:pt x="7047" y="2981"/>
                    <a:pt x="266" y="49"/>
                    <a:pt x="195" y="14"/>
                  </a:cubicBezTo>
                  <a:cubicBezTo>
                    <a:pt x="176" y="4"/>
                    <a:pt x="157" y="0"/>
                    <a:pt x="139"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2442550" y="913175"/>
              <a:ext cx="263175" cy="232875"/>
            </a:xfrm>
            <a:custGeom>
              <a:avLst/>
              <a:gdLst/>
              <a:ahLst/>
              <a:cxnLst/>
              <a:rect l="l" t="t" r="r" b="b"/>
              <a:pathLst>
                <a:path w="10527" h="9315" extrusionOk="0">
                  <a:moveTo>
                    <a:pt x="151" y="0"/>
                  </a:moveTo>
                  <a:cubicBezTo>
                    <a:pt x="117" y="0"/>
                    <a:pt x="83" y="13"/>
                    <a:pt x="53" y="42"/>
                  </a:cubicBezTo>
                  <a:cubicBezTo>
                    <a:pt x="1" y="77"/>
                    <a:pt x="1" y="166"/>
                    <a:pt x="53" y="218"/>
                  </a:cubicBezTo>
                  <a:cubicBezTo>
                    <a:pt x="107" y="272"/>
                    <a:pt x="5387" y="5464"/>
                    <a:pt x="10314" y="9296"/>
                  </a:cubicBezTo>
                  <a:cubicBezTo>
                    <a:pt x="10340" y="9308"/>
                    <a:pt x="10365" y="9314"/>
                    <a:pt x="10388" y="9314"/>
                  </a:cubicBezTo>
                  <a:cubicBezTo>
                    <a:pt x="10431" y="9314"/>
                    <a:pt x="10468" y="9295"/>
                    <a:pt x="10491" y="9260"/>
                  </a:cubicBezTo>
                  <a:cubicBezTo>
                    <a:pt x="10508" y="9243"/>
                    <a:pt x="10526" y="9208"/>
                    <a:pt x="10526" y="9190"/>
                  </a:cubicBezTo>
                  <a:cubicBezTo>
                    <a:pt x="10526" y="9154"/>
                    <a:pt x="10508" y="9119"/>
                    <a:pt x="10473" y="9084"/>
                  </a:cubicBezTo>
                  <a:cubicBezTo>
                    <a:pt x="5546" y="5269"/>
                    <a:pt x="283" y="77"/>
                    <a:pt x="230" y="25"/>
                  </a:cubicBezTo>
                  <a:cubicBezTo>
                    <a:pt x="206" y="9"/>
                    <a:pt x="179" y="0"/>
                    <a:pt x="151"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2389125" y="1004275"/>
              <a:ext cx="95850" cy="89675"/>
            </a:xfrm>
            <a:custGeom>
              <a:avLst/>
              <a:gdLst/>
              <a:ahLst/>
              <a:cxnLst/>
              <a:rect l="l" t="t" r="r" b="b"/>
              <a:pathLst>
                <a:path w="3834" h="3587" extrusionOk="0">
                  <a:moveTo>
                    <a:pt x="1914" y="0"/>
                  </a:moveTo>
                  <a:cubicBezTo>
                    <a:pt x="1043" y="0"/>
                    <a:pt x="270" y="637"/>
                    <a:pt x="142" y="1538"/>
                  </a:cubicBezTo>
                  <a:cubicBezTo>
                    <a:pt x="0" y="2527"/>
                    <a:pt x="690" y="3427"/>
                    <a:pt x="1679" y="3568"/>
                  </a:cubicBezTo>
                  <a:cubicBezTo>
                    <a:pt x="1764" y="3580"/>
                    <a:pt x="1848" y="3586"/>
                    <a:pt x="1932" y="3586"/>
                  </a:cubicBezTo>
                  <a:cubicBezTo>
                    <a:pt x="2804" y="3586"/>
                    <a:pt x="3579" y="2934"/>
                    <a:pt x="3692" y="2032"/>
                  </a:cubicBezTo>
                  <a:cubicBezTo>
                    <a:pt x="3833" y="1060"/>
                    <a:pt x="3162" y="142"/>
                    <a:pt x="2173" y="19"/>
                  </a:cubicBezTo>
                  <a:cubicBezTo>
                    <a:pt x="2086" y="6"/>
                    <a:pt x="2000" y="0"/>
                    <a:pt x="1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2441675" y="912450"/>
              <a:ext cx="99350" cy="93175"/>
            </a:xfrm>
            <a:custGeom>
              <a:avLst/>
              <a:gdLst/>
              <a:ahLst/>
              <a:cxnLst/>
              <a:rect l="l" t="t" r="r" b="b"/>
              <a:pathLst>
                <a:path w="3974" h="3727" extrusionOk="0">
                  <a:moveTo>
                    <a:pt x="2000" y="1"/>
                  </a:moveTo>
                  <a:cubicBezTo>
                    <a:pt x="1082" y="1"/>
                    <a:pt x="288" y="671"/>
                    <a:pt x="159" y="1608"/>
                  </a:cubicBezTo>
                  <a:cubicBezTo>
                    <a:pt x="1" y="2614"/>
                    <a:pt x="724" y="3568"/>
                    <a:pt x="1731" y="3709"/>
                  </a:cubicBezTo>
                  <a:cubicBezTo>
                    <a:pt x="1819" y="3721"/>
                    <a:pt x="1906" y="3727"/>
                    <a:pt x="1992" y="3727"/>
                  </a:cubicBezTo>
                  <a:cubicBezTo>
                    <a:pt x="2910" y="3727"/>
                    <a:pt x="3703" y="3056"/>
                    <a:pt x="3832" y="2119"/>
                  </a:cubicBezTo>
                  <a:cubicBezTo>
                    <a:pt x="3973" y="1114"/>
                    <a:pt x="3267" y="160"/>
                    <a:pt x="2261" y="19"/>
                  </a:cubicBezTo>
                  <a:cubicBezTo>
                    <a:pt x="2173" y="6"/>
                    <a:pt x="2086" y="1"/>
                    <a:pt x="20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6"/>
        <p:cNvGrpSpPr/>
        <p:nvPr/>
      </p:nvGrpSpPr>
      <p:grpSpPr>
        <a:xfrm>
          <a:off x="0" y="0"/>
          <a:ext cx="0" cy="0"/>
          <a:chOff x="0" y="0"/>
          <a:chExt cx="0" cy="0"/>
        </a:xfrm>
      </p:grpSpPr>
      <p:sp>
        <p:nvSpPr>
          <p:cNvPr id="177" name="Google Shape;17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8" name="Google Shape;178;p5"/>
          <p:cNvSpPr txBox="1">
            <a:spLocks noGrp="1"/>
          </p:cNvSpPr>
          <p:nvPr>
            <p:ph type="title" idx="2"/>
          </p:nvPr>
        </p:nvSpPr>
        <p:spPr>
          <a:xfrm>
            <a:off x="809837" y="2919775"/>
            <a:ext cx="2758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9" name="Google Shape;179;p5"/>
          <p:cNvSpPr txBox="1">
            <a:spLocks noGrp="1"/>
          </p:cNvSpPr>
          <p:nvPr>
            <p:ph type="subTitle" idx="1"/>
          </p:nvPr>
        </p:nvSpPr>
        <p:spPr>
          <a:xfrm>
            <a:off x="809838" y="3255835"/>
            <a:ext cx="2758800" cy="90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5"/>
          <p:cNvSpPr txBox="1">
            <a:spLocks noGrp="1"/>
          </p:cNvSpPr>
          <p:nvPr>
            <p:ph type="title" idx="3"/>
          </p:nvPr>
        </p:nvSpPr>
        <p:spPr>
          <a:xfrm>
            <a:off x="5575364" y="2919775"/>
            <a:ext cx="2758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5"/>
          <p:cNvSpPr txBox="1">
            <a:spLocks noGrp="1"/>
          </p:cNvSpPr>
          <p:nvPr>
            <p:ph type="subTitle" idx="4"/>
          </p:nvPr>
        </p:nvSpPr>
        <p:spPr>
          <a:xfrm>
            <a:off x="5575363" y="3255835"/>
            <a:ext cx="2758800" cy="90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82" name="Google Shape;182;p5"/>
          <p:cNvGrpSpPr/>
          <p:nvPr/>
        </p:nvGrpSpPr>
        <p:grpSpPr>
          <a:xfrm>
            <a:off x="5976711" y="-102218"/>
            <a:ext cx="3234753" cy="2936980"/>
            <a:chOff x="5976711" y="-102218"/>
            <a:chExt cx="3234753" cy="2936980"/>
          </a:xfrm>
        </p:grpSpPr>
        <p:sp>
          <p:nvSpPr>
            <p:cNvPr id="183" name="Google Shape;183;p5"/>
            <p:cNvSpPr/>
            <p:nvPr/>
          </p:nvSpPr>
          <p:spPr>
            <a:xfrm rot="-1123107">
              <a:off x="8375721" y="-57337"/>
              <a:ext cx="403886" cy="753473"/>
            </a:xfrm>
            <a:custGeom>
              <a:avLst/>
              <a:gdLst/>
              <a:ahLst/>
              <a:cxnLst/>
              <a:rect l="l" t="t" r="r" b="b"/>
              <a:pathLst>
                <a:path w="8777" h="16374" extrusionOk="0">
                  <a:moveTo>
                    <a:pt x="8299" y="0"/>
                  </a:moveTo>
                  <a:cubicBezTo>
                    <a:pt x="8204" y="0"/>
                    <a:pt x="8109" y="34"/>
                    <a:pt x="8035" y="108"/>
                  </a:cubicBezTo>
                  <a:cubicBezTo>
                    <a:pt x="7152" y="956"/>
                    <a:pt x="5404" y="2828"/>
                    <a:pt x="3196" y="6025"/>
                  </a:cubicBezTo>
                  <a:cubicBezTo>
                    <a:pt x="0" y="10652"/>
                    <a:pt x="742" y="16374"/>
                    <a:pt x="742" y="16374"/>
                  </a:cubicBezTo>
                  <a:cubicBezTo>
                    <a:pt x="742" y="16374"/>
                    <a:pt x="5369" y="11446"/>
                    <a:pt x="7311" y="8020"/>
                  </a:cubicBezTo>
                  <a:cubicBezTo>
                    <a:pt x="8776" y="5460"/>
                    <a:pt x="8776" y="1945"/>
                    <a:pt x="8706" y="374"/>
                  </a:cubicBezTo>
                  <a:cubicBezTo>
                    <a:pt x="8694" y="146"/>
                    <a:pt x="8497" y="0"/>
                    <a:pt x="8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rot="-1123107">
              <a:off x="8651155" y="510593"/>
              <a:ext cx="357088" cy="299015"/>
            </a:xfrm>
            <a:custGeom>
              <a:avLst/>
              <a:gdLst/>
              <a:ahLst/>
              <a:cxnLst/>
              <a:rect l="l" t="t" r="r" b="b"/>
              <a:pathLst>
                <a:path w="7760" h="6498" extrusionOk="0">
                  <a:moveTo>
                    <a:pt x="7499" y="1"/>
                  </a:moveTo>
                  <a:cubicBezTo>
                    <a:pt x="7472" y="1"/>
                    <a:pt x="7445" y="6"/>
                    <a:pt x="7417" y="17"/>
                  </a:cubicBezTo>
                  <a:cubicBezTo>
                    <a:pt x="6782" y="229"/>
                    <a:pt x="5475" y="759"/>
                    <a:pt x="3620" y="1870"/>
                  </a:cubicBezTo>
                  <a:cubicBezTo>
                    <a:pt x="954" y="3443"/>
                    <a:pt x="0" y="6497"/>
                    <a:pt x="0" y="6497"/>
                  </a:cubicBezTo>
                  <a:cubicBezTo>
                    <a:pt x="0" y="6497"/>
                    <a:pt x="3478" y="5085"/>
                    <a:pt x="5228" y="3813"/>
                  </a:cubicBezTo>
                  <a:cubicBezTo>
                    <a:pt x="6551" y="2859"/>
                    <a:pt x="7364" y="1112"/>
                    <a:pt x="7700" y="299"/>
                  </a:cubicBezTo>
                  <a:cubicBezTo>
                    <a:pt x="7760" y="150"/>
                    <a:pt x="7643" y="1"/>
                    <a:pt x="7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rot="-1123107">
              <a:off x="6009117" y="816126"/>
              <a:ext cx="598950" cy="300671"/>
            </a:xfrm>
            <a:custGeom>
              <a:avLst/>
              <a:gdLst/>
              <a:ahLst/>
              <a:cxnLst/>
              <a:rect l="l" t="t" r="r" b="b"/>
              <a:pathLst>
                <a:path w="13016" h="6534" extrusionOk="0">
                  <a:moveTo>
                    <a:pt x="936" y="1"/>
                  </a:moveTo>
                  <a:cubicBezTo>
                    <a:pt x="732" y="1"/>
                    <a:pt x="548" y="4"/>
                    <a:pt x="389" y="8"/>
                  </a:cubicBezTo>
                  <a:cubicBezTo>
                    <a:pt x="123" y="25"/>
                    <a:pt x="0" y="343"/>
                    <a:pt x="177" y="555"/>
                  </a:cubicBezTo>
                  <a:cubicBezTo>
                    <a:pt x="848" y="1245"/>
                    <a:pt x="2313" y="2657"/>
                    <a:pt x="4821" y="4440"/>
                  </a:cubicBezTo>
                  <a:cubicBezTo>
                    <a:pt x="7412" y="6268"/>
                    <a:pt x="10446" y="6534"/>
                    <a:pt x="11994" y="6534"/>
                  </a:cubicBezTo>
                  <a:cubicBezTo>
                    <a:pt x="12630" y="6534"/>
                    <a:pt x="13015" y="6489"/>
                    <a:pt x="13015" y="6489"/>
                  </a:cubicBezTo>
                  <a:cubicBezTo>
                    <a:pt x="13015" y="6489"/>
                    <a:pt x="9148" y="2763"/>
                    <a:pt x="6464" y="1191"/>
                  </a:cubicBezTo>
                  <a:cubicBezTo>
                    <a:pt x="4690" y="159"/>
                    <a:pt x="2339" y="1"/>
                    <a:pt x="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rot="-1123107">
              <a:off x="6555316" y="282011"/>
              <a:ext cx="215219" cy="496886"/>
            </a:xfrm>
            <a:custGeom>
              <a:avLst/>
              <a:gdLst/>
              <a:ahLst/>
              <a:cxnLst/>
              <a:rect l="l" t="t" r="r" b="b"/>
              <a:pathLst>
                <a:path w="4677" h="10798" extrusionOk="0">
                  <a:moveTo>
                    <a:pt x="255" y="0"/>
                  </a:moveTo>
                  <a:cubicBezTo>
                    <a:pt x="121" y="0"/>
                    <a:pt x="1" y="110"/>
                    <a:pt x="14" y="272"/>
                  </a:cubicBezTo>
                  <a:cubicBezTo>
                    <a:pt x="31" y="1049"/>
                    <a:pt x="172" y="2691"/>
                    <a:pt x="756" y="5147"/>
                  </a:cubicBezTo>
                  <a:cubicBezTo>
                    <a:pt x="1603" y="8679"/>
                    <a:pt x="4676" y="10798"/>
                    <a:pt x="4676" y="10798"/>
                  </a:cubicBezTo>
                  <a:cubicBezTo>
                    <a:pt x="4676" y="10798"/>
                    <a:pt x="4305" y="6435"/>
                    <a:pt x="3511" y="4033"/>
                  </a:cubicBezTo>
                  <a:cubicBezTo>
                    <a:pt x="2892" y="2215"/>
                    <a:pt x="1215" y="696"/>
                    <a:pt x="419" y="61"/>
                  </a:cubicBezTo>
                  <a:cubicBezTo>
                    <a:pt x="368" y="19"/>
                    <a:pt x="310"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rot="-1123107">
              <a:off x="6622800" y="330396"/>
              <a:ext cx="2297417" cy="2193742"/>
            </a:xfrm>
            <a:custGeom>
              <a:avLst/>
              <a:gdLst/>
              <a:ahLst/>
              <a:cxnLst/>
              <a:rect l="l" t="t" r="r" b="b"/>
              <a:pathLst>
                <a:path w="49926" h="47673" extrusionOk="0">
                  <a:moveTo>
                    <a:pt x="411" y="0"/>
                  </a:moveTo>
                  <a:cubicBezTo>
                    <a:pt x="342" y="0"/>
                    <a:pt x="274" y="20"/>
                    <a:pt x="213" y="61"/>
                  </a:cubicBezTo>
                  <a:cubicBezTo>
                    <a:pt x="53" y="167"/>
                    <a:pt x="1" y="378"/>
                    <a:pt x="124" y="555"/>
                  </a:cubicBezTo>
                  <a:cubicBezTo>
                    <a:pt x="1784" y="3028"/>
                    <a:pt x="3003" y="5888"/>
                    <a:pt x="5122" y="8203"/>
                  </a:cubicBezTo>
                  <a:cubicBezTo>
                    <a:pt x="5652" y="8785"/>
                    <a:pt x="6217" y="9333"/>
                    <a:pt x="6888" y="9774"/>
                  </a:cubicBezTo>
                  <a:cubicBezTo>
                    <a:pt x="7030" y="9898"/>
                    <a:pt x="7206" y="10004"/>
                    <a:pt x="7383" y="10110"/>
                  </a:cubicBezTo>
                  <a:cubicBezTo>
                    <a:pt x="7541" y="10198"/>
                    <a:pt x="7718" y="10322"/>
                    <a:pt x="7877" y="10409"/>
                  </a:cubicBezTo>
                  <a:cubicBezTo>
                    <a:pt x="8231" y="10586"/>
                    <a:pt x="8565" y="10781"/>
                    <a:pt x="8919" y="10939"/>
                  </a:cubicBezTo>
                  <a:cubicBezTo>
                    <a:pt x="10296" y="11629"/>
                    <a:pt x="11709" y="12194"/>
                    <a:pt x="13140" y="12741"/>
                  </a:cubicBezTo>
                  <a:cubicBezTo>
                    <a:pt x="14553" y="13270"/>
                    <a:pt x="15983" y="13783"/>
                    <a:pt x="17378" y="14348"/>
                  </a:cubicBezTo>
                  <a:cubicBezTo>
                    <a:pt x="18773" y="14913"/>
                    <a:pt x="20133" y="15514"/>
                    <a:pt x="21457" y="16237"/>
                  </a:cubicBezTo>
                  <a:cubicBezTo>
                    <a:pt x="24125" y="17633"/>
                    <a:pt x="26703" y="19258"/>
                    <a:pt x="29510" y="20546"/>
                  </a:cubicBezTo>
                  <a:cubicBezTo>
                    <a:pt x="30906" y="21182"/>
                    <a:pt x="32390" y="21730"/>
                    <a:pt x="33890" y="22100"/>
                  </a:cubicBezTo>
                  <a:cubicBezTo>
                    <a:pt x="35373" y="22489"/>
                    <a:pt x="36840" y="22790"/>
                    <a:pt x="38199" y="23301"/>
                  </a:cubicBezTo>
                  <a:cubicBezTo>
                    <a:pt x="38870" y="23567"/>
                    <a:pt x="39524" y="23866"/>
                    <a:pt x="40089" y="24273"/>
                  </a:cubicBezTo>
                  <a:cubicBezTo>
                    <a:pt x="40655" y="24662"/>
                    <a:pt x="41149" y="25156"/>
                    <a:pt x="41519" y="25703"/>
                  </a:cubicBezTo>
                  <a:cubicBezTo>
                    <a:pt x="42279" y="26816"/>
                    <a:pt x="42614" y="28317"/>
                    <a:pt x="43073" y="29765"/>
                  </a:cubicBezTo>
                  <a:lnTo>
                    <a:pt x="48407" y="47161"/>
                  </a:lnTo>
                  <a:lnTo>
                    <a:pt x="48407" y="47178"/>
                  </a:lnTo>
                  <a:cubicBezTo>
                    <a:pt x="48507" y="47477"/>
                    <a:pt x="48789" y="47673"/>
                    <a:pt x="49098" y="47673"/>
                  </a:cubicBezTo>
                  <a:cubicBezTo>
                    <a:pt x="49173" y="47673"/>
                    <a:pt x="49249" y="47661"/>
                    <a:pt x="49325" y="47637"/>
                  </a:cubicBezTo>
                  <a:cubicBezTo>
                    <a:pt x="49714" y="47531"/>
                    <a:pt x="49925" y="47107"/>
                    <a:pt x="49803" y="46737"/>
                  </a:cubicBezTo>
                  <a:lnTo>
                    <a:pt x="44310" y="29376"/>
                  </a:lnTo>
                  <a:cubicBezTo>
                    <a:pt x="44081" y="28653"/>
                    <a:pt x="43869" y="27947"/>
                    <a:pt x="43621" y="27187"/>
                  </a:cubicBezTo>
                  <a:cubicBezTo>
                    <a:pt x="43356" y="26463"/>
                    <a:pt x="43038" y="25703"/>
                    <a:pt x="42562" y="24997"/>
                  </a:cubicBezTo>
                  <a:cubicBezTo>
                    <a:pt x="42084" y="24309"/>
                    <a:pt x="41467" y="23708"/>
                    <a:pt x="40796" y="23249"/>
                  </a:cubicBezTo>
                  <a:cubicBezTo>
                    <a:pt x="40106" y="22790"/>
                    <a:pt x="39365" y="22437"/>
                    <a:pt x="38623" y="22171"/>
                  </a:cubicBezTo>
                  <a:cubicBezTo>
                    <a:pt x="37139" y="21624"/>
                    <a:pt x="35621" y="21323"/>
                    <a:pt x="34173" y="20953"/>
                  </a:cubicBezTo>
                  <a:cubicBezTo>
                    <a:pt x="32724" y="20600"/>
                    <a:pt x="31347" y="20106"/>
                    <a:pt x="29969" y="19505"/>
                  </a:cubicBezTo>
                  <a:cubicBezTo>
                    <a:pt x="27250" y="18286"/>
                    <a:pt x="24671" y="16696"/>
                    <a:pt x="21952" y="15284"/>
                  </a:cubicBezTo>
                  <a:cubicBezTo>
                    <a:pt x="20593" y="14577"/>
                    <a:pt x="19180" y="13960"/>
                    <a:pt x="17749" y="13412"/>
                  </a:cubicBezTo>
                  <a:cubicBezTo>
                    <a:pt x="16319" y="12865"/>
                    <a:pt x="14888" y="12370"/>
                    <a:pt x="13475" y="11841"/>
                  </a:cubicBezTo>
                  <a:cubicBezTo>
                    <a:pt x="12045" y="11328"/>
                    <a:pt x="10649" y="10781"/>
                    <a:pt x="9307" y="10145"/>
                  </a:cubicBezTo>
                  <a:cubicBezTo>
                    <a:pt x="8954" y="9986"/>
                    <a:pt x="8636" y="9809"/>
                    <a:pt x="8301" y="9632"/>
                  </a:cubicBezTo>
                  <a:cubicBezTo>
                    <a:pt x="8125" y="9562"/>
                    <a:pt x="7983" y="9456"/>
                    <a:pt x="7824" y="9368"/>
                  </a:cubicBezTo>
                  <a:cubicBezTo>
                    <a:pt x="7665" y="9279"/>
                    <a:pt x="7524" y="9192"/>
                    <a:pt x="7364" y="9067"/>
                  </a:cubicBezTo>
                  <a:cubicBezTo>
                    <a:pt x="6764" y="8679"/>
                    <a:pt x="6234" y="8167"/>
                    <a:pt x="5723" y="7638"/>
                  </a:cubicBezTo>
                  <a:cubicBezTo>
                    <a:pt x="4715" y="6578"/>
                    <a:pt x="3886" y="5323"/>
                    <a:pt x="3109" y="4035"/>
                  </a:cubicBezTo>
                  <a:cubicBezTo>
                    <a:pt x="2314" y="2745"/>
                    <a:pt x="1572" y="1421"/>
                    <a:pt x="707" y="150"/>
                  </a:cubicBezTo>
                  <a:cubicBezTo>
                    <a:pt x="631" y="51"/>
                    <a:pt x="521" y="0"/>
                    <a:pt x="411"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rot="-1123107">
              <a:off x="8492329" y="662690"/>
              <a:ext cx="169064" cy="683988"/>
            </a:xfrm>
            <a:custGeom>
              <a:avLst/>
              <a:gdLst/>
              <a:ahLst/>
              <a:cxnLst/>
              <a:rect l="l" t="t" r="r" b="b"/>
              <a:pathLst>
                <a:path w="3674" h="14864" extrusionOk="0">
                  <a:moveTo>
                    <a:pt x="3348" y="1"/>
                  </a:moveTo>
                  <a:cubicBezTo>
                    <a:pt x="3232" y="1"/>
                    <a:pt x="3115" y="71"/>
                    <a:pt x="3073" y="195"/>
                  </a:cubicBezTo>
                  <a:cubicBezTo>
                    <a:pt x="2173" y="2438"/>
                    <a:pt x="1272" y="4734"/>
                    <a:pt x="672" y="7117"/>
                  </a:cubicBezTo>
                  <a:cubicBezTo>
                    <a:pt x="389" y="8318"/>
                    <a:pt x="160" y="9538"/>
                    <a:pt x="71" y="10791"/>
                  </a:cubicBezTo>
                  <a:cubicBezTo>
                    <a:pt x="0" y="12027"/>
                    <a:pt x="36" y="13281"/>
                    <a:pt x="266" y="14518"/>
                  </a:cubicBezTo>
                  <a:lnTo>
                    <a:pt x="266" y="14535"/>
                  </a:lnTo>
                  <a:cubicBezTo>
                    <a:pt x="296" y="14732"/>
                    <a:pt x="469" y="14864"/>
                    <a:pt x="662" y="14864"/>
                  </a:cubicBezTo>
                  <a:cubicBezTo>
                    <a:pt x="695" y="14864"/>
                    <a:pt x="728" y="14860"/>
                    <a:pt x="761" y="14853"/>
                  </a:cubicBezTo>
                  <a:cubicBezTo>
                    <a:pt x="972" y="14817"/>
                    <a:pt x="1131" y="14588"/>
                    <a:pt x="1078" y="14376"/>
                  </a:cubicBezTo>
                  <a:cubicBezTo>
                    <a:pt x="619" y="12045"/>
                    <a:pt x="831" y="9625"/>
                    <a:pt x="1361" y="7294"/>
                  </a:cubicBezTo>
                  <a:cubicBezTo>
                    <a:pt x="1908" y="4946"/>
                    <a:pt x="2755" y="2667"/>
                    <a:pt x="3603" y="390"/>
                  </a:cubicBezTo>
                  <a:cubicBezTo>
                    <a:pt x="3674" y="248"/>
                    <a:pt x="3586" y="89"/>
                    <a:pt x="3445" y="18"/>
                  </a:cubicBezTo>
                  <a:cubicBezTo>
                    <a:pt x="3414" y="7"/>
                    <a:pt x="3381" y="1"/>
                    <a:pt x="3348"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rot="-1123107">
              <a:off x="8497658" y="845464"/>
              <a:ext cx="285302" cy="249593"/>
            </a:xfrm>
            <a:custGeom>
              <a:avLst/>
              <a:gdLst/>
              <a:ahLst/>
              <a:cxnLst/>
              <a:rect l="l" t="t" r="r" b="b"/>
              <a:pathLst>
                <a:path w="6200" h="5424" extrusionOk="0">
                  <a:moveTo>
                    <a:pt x="6028" y="0"/>
                  </a:moveTo>
                  <a:cubicBezTo>
                    <a:pt x="5996" y="0"/>
                    <a:pt x="5963" y="10"/>
                    <a:pt x="5934" y="33"/>
                  </a:cubicBezTo>
                  <a:cubicBezTo>
                    <a:pt x="4910" y="774"/>
                    <a:pt x="3673" y="1215"/>
                    <a:pt x="2526" y="1905"/>
                  </a:cubicBezTo>
                  <a:cubicBezTo>
                    <a:pt x="1943" y="2240"/>
                    <a:pt x="1396" y="2663"/>
                    <a:pt x="937" y="3176"/>
                  </a:cubicBezTo>
                  <a:cubicBezTo>
                    <a:pt x="495" y="3688"/>
                    <a:pt x="124" y="4342"/>
                    <a:pt x="18" y="5065"/>
                  </a:cubicBezTo>
                  <a:lnTo>
                    <a:pt x="18" y="5084"/>
                  </a:lnTo>
                  <a:cubicBezTo>
                    <a:pt x="0" y="5260"/>
                    <a:pt x="124" y="5401"/>
                    <a:pt x="301" y="5418"/>
                  </a:cubicBezTo>
                  <a:cubicBezTo>
                    <a:pt x="319" y="5422"/>
                    <a:pt x="337" y="5424"/>
                    <a:pt x="355" y="5424"/>
                  </a:cubicBezTo>
                  <a:cubicBezTo>
                    <a:pt x="506" y="5424"/>
                    <a:pt x="621" y="5294"/>
                    <a:pt x="636" y="5136"/>
                  </a:cubicBezTo>
                  <a:cubicBezTo>
                    <a:pt x="706" y="4571"/>
                    <a:pt x="972" y="4006"/>
                    <a:pt x="1361" y="3529"/>
                  </a:cubicBezTo>
                  <a:cubicBezTo>
                    <a:pt x="1749" y="3052"/>
                    <a:pt x="2244" y="2646"/>
                    <a:pt x="2773" y="2293"/>
                  </a:cubicBezTo>
                  <a:cubicBezTo>
                    <a:pt x="3833" y="1587"/>
                    <a:pt x="5069" y="1092"/>
                    <a:pt x="6110" y="262"/>
                  </a:cubicBezTo>
                  <a:cubicBezTo>
                    <a:pt x="6181" y="209"/>
                    <a:pt x="6199" y="120"/>
                    <a:pt x="6146" y="50"/>
                  </a:cubicBezTo>
                  <a:cubicBezTo>
                    <a:pt x="6115" y="19"/>
                    <a:pt x="6073" y="0"/>
                    <a:pt x="6028"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rot="-1123107">
              <a:off x="8404801" y="-62234"/>
              <a:ext cx="364128" cy="759363"/>
            </a:xfrm>
            <a:custGeom>
              <a:avLst/>
              <a:gdLst/>
              <a:ahLst/>
              <a:cxnLst/>
              <a:rect l="l" t="t" r="r" b="b"/>
              <a:pathLst>
                <a:path w="7913" h="16502" extrusionOk="0">
                  <a:moveTo>
                    <a:pt x="7811" y="0"/>
                  </a:moveTo>
                  <a:cubicBezTo>
                    <a:pt x="7781" y="0"/>
                    <a:pt x="7748" y="16"/>
                    <a:pt x="7736" y="42"/>
                  </a:cubicBezTo>
                  <a:lnTo>
                    <a:pt x="18" y="16379"/>
                  </a:lnTo>
                  <a:cubicBezTo>
                    <a:pt x="1" y="16431"/>
                    <a:pt x="18" y="16466"/>
                    <a:pt x="71" y="16501"/>
                  </a:cubicBezTo>
                  <a:lnTo>
                    <a:pt x="107" y="16501"/>
                  </a:lnTo>
                  <a:cubicBezTo>
                    <a:pt x="124" y="16501"/>
                    <a:pt x="159" y="16484"/>
                    <a:pt x="177" y="16449"/>
                  </a:cubicBezTo>
                  <a:lnTo>
                    <a:pt x="7894" y="131"/>
                  </a:lnTo>
                  <a:cubicBezTo>
                    <a:pt x="7913" y="78"/>
                    <a:pt x="7894" y="25"/>
                    <a:pt x="7842" y="7"/>
                  </a:cubicBezTo>
                  <a:cubicBezTo>
                    <a:pt x="7833" y="2"/>
                    <a:pt x="7822" y="0"/>
                    <a:pt x="781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rot="-1123107">
              <a:off x="8553264" y="36164"/>
              <a:ext cx="149599" cy="81633"/>
            </a:xfrm>
            <a:custGeom>
              <a:avLst/>
              <a:gdLst/>
              <a:ahLst/>
              <a:cxnLst/>
              <a:rect l="l" t="t" r="r" b="b"/>
              <a:pathLst>
                <a:path w="3251" h="1774" extrusionOk="0">
                  <a:moveTo>
                    <a:pt x="93" y="0"/>
                  </a:moveTo>
                  <a:cubicBezTo>
                    <a:pt x="81" y="0"/>
                    <a:pt x="68" y="3"/>
                    <a:pt x="54" y="8"/>
                  </a:cubicBezTo>
                  <a:cubicBezTo>
                    <a:pt x="19" y="25"/>
                    <a:pt x="1" y="78"/>
                    <a:pt x="19" y="114"/>
                  </a:cubicBezTo>
                  <a:lnTo>
                    <a:pt x="867" y="1720"/>
                  </a:lnTo>
                  <a:cubicBezTo>
                    <a:pt x="884" y="1755"/>
                    <a:pt x="919" y="1774"/>
                    <a:pt x="937" y="1774"/>
                  </a:cubicBezTo>
                  <a:cubicBezTo>
                    <a:pt x="954" y="1774"/>
                    <a:pt x="954" y="1755"/>
                    <a:pt x="973" y="1755"/>
                  </a:cubicBezTo>
                  <a:lnTo>
                    <a:pt x="3179" y="997"/>
                  </a:lnTo>
                  <a:cubicBezTo>
                    <a:pt x="3233" y="978"/>
                    <a:pt x="3250" y="943"/>
                    <a:pt x="3233" y="891"/>
                  </a:cubicBezTo>
                  <a:cubicBezTo>
                    <a:pt x="3218" y="862"/>
                    <a:pt x="3180" y="833"/>
                    <a:pt x="3147" y="833"/>
                  </a:cubicBezTo>
                  <a:cubicBezTo>
                    <a:pt x="3140" y="833"/>
                    <a:pt x="3133" y="834"/>
                    <a:pt x="3127" y="837"/>
                  </a:cubicBezTo>
                  <a:lnTo>
                    <a:pt x="990" y="1579"/>
                  </a:lnTo>
                  <a:lnTo>
                    <a:pt x="177" y="43"/>
                  </a:lnTo>
                  <a:cubicBezTo>
                    <a:pt x="151" y="17"/>
                    <a:pt x="126" y="0"/>
                    <a:pt x="9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rot="-1123107">
              <a:off x="8500257" y="194677"/>
              <a:ext cx="218716" cy="98797"/>
            </a:xfrm>
            <a:custGeom>
              <a:avLst/>
              <a:gdLst/>
              <a:ahLst/>
              <a:cxnLst/>
              <a:rect l="l" t="t" r="r" b="b"/>
              <a:pathLst>
                <a:path w="4753" h="2147" extrusionOk="0">
                  <a:moveTo>
                    <a:pt x="116" y="1"/>
                  </a:moveTo>
                  <a:cubicBezTo>
                    <a:pt x="94" y="1"/>
                    <a:pt x="72" y="9"/>
                    <a:pt x="54" y="27"/>
                  </a:cubicBezTo>
                  <a:cubicBezTo>
                    <a:pt x="19" y="44"/>
                    <a:pt x="1" y="98"/>
                    <a:pt x="36" y="133"/>
                  </a:cubicBezTo>
                  <a:lnTo>
                    <a:pt x="1538" y="2111"/>
                  </a:lnTo>
                  <a:cubicBezTo>
                    <a:pt x="1555" y="2128"/>
                    <a:pt x="1590" y="2146"/>
                    <a:pt x="1609" y="2146"/>
                  </a:cubicBezTo>
                  <a:lnTo>
                    <a:pt x="1626" y="2146"/>
                  </a:lnTo>
                  <a:lnTo>
                    <a:pt x="4681" y="1193"/>
                  </a:lnTo>
                  <a:cubicBezTo>
                    <a:pt x="4717" y="1174"/>
                    <a:pt x="4752" y="1122"/>
                    <a:pt x="4734" y="1087"/>
                  </a:cubicBezTo>
                  <a:cubicBezTo>
                    <a:pt x="4717" y="1033"/>
                    <a:pt x="4681" y="1016"/>
                    <a:pt x="4628" y="1016"/>
                  </a:cubicBezTo>
                  <a:lnTo>
                    <a:pt x="1644" y="1951"/>
                  </a:lnTo>
                  <a:lnTo>
                    <a:pt x="177" y="27"/>
                  </a:lnTo>
                  <a:cubicBezTo>
                    <a:pt x="160" y="9"/>
                    <a:pt x="138" y="1"/>
                    <a:pt x="11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rot="-1123107">
              <a:off x="8477586" y="343513"/>
              <a:ext cx="199941" cy="110624"/>
            </a:xfrm>
            <a:custGeom>
              <a:avLst/>
              <a:gdLst/>
              <a:ahLst/>
              <a:cxnLst/>
              <a:rect l="l" t="t" r="r" b="b"/>
              <a:pathLst>
                <a:path w="4345" h="2404" extrusionOk="0">
                  <a:moveTo>
                    <a:pt x="98" y="0"/>
                  </a:moveTo>
                  <a:cubicBezTo>
                    <a:pt x="82" y="0"/>
                    <a:pt x="66" y="6"/>
                    <a:pt x="52" y="20"/>
                  </a:cubicBezTo>
                  <a:cubicBezTo>
                    <a:pt x="0" y="37"/>
                    <a:pt x="0" y="90"/>
                    <a:pt x="17" y="143"/>
                  </a:cubicBezTo>
                  <a:lnTo>
                    <a:pt x="1519" y="2368"/>
                  </a:lnTo>
                  <a:cubicBezTo>
                    <a:pt x="1519" y="2403"/>
                    <a:pt x="1554" y="2403"/>
                    <a:pt x="1589" y="2403"/>
                  </a:cubicBezTo>
                  <a:lnTo>
                    <a:pt x="1606" y="2403"/>
                  </a:lnTo>
                  <a:lnTo>
                    <a:pt x="4274" y="1609"/>
                  </a:lnTo>
                  <a:cubicBezTo>
                    <a:pt x="4326" y="1609"/>
                    <a:pt x="4344" y="1555"/>
                    <a:pt x="4326" y="1503"/>
                  </a:cubicBezTo>
                  <a:cubicBezTo>
                    <a:pt x="4326" y="1474"/>
                    <a:pt x="4291" y="1445"/>
                    <a:pt x="4248" y="1445"/>
                  </a:cubicBezTo>
                  <a:cubicBezTo>
                    <a:pt x="4239" y="1445"/>
                    <a:pt x="4230" y="1446"/>
                    <a:pt x="4220" y="1449"/>
                  </a:cubicBezTo>
                  <a:lnTo>
                    <a:pt x="1625" y="2227"/>
                  </a:lnTo>
                  <a:lnTo>
                    <a:pt x="158" y="37"/>
                  </a:lnTo>
                  <a:cubicBezTo>
                    <a:pt x="148" y="15"/>
                    <a:pt x="124" y="0"/>
                    <a:pt x="9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rot="-1123107">
              <a:off x="8484268" y="492420"/>
              <a:ext cx="135749" cy="95990"/>
            </a:xfrm>
            <a:custGeom>
              <a:avLst/>
              <a:gdLst/>
              <a:ahLst/>
              <a:cxnLst/>
              <a:rect l="l" t="t" r="r" b="b"/>
              <a:pathLst>
                <a:path w="2950" h="2086" extrusionOk="0">
                  <a:moveTo>
                    <a:pt x="100" y="0"/>
                  </a:moveTo>
                  <a:cubicBezTo>
                    <a:pt x="83" y="0"/>
                    <a:pt x="67" y="6"/>
                    <a:pt x="53" y="20"/>
                  </a:cubicBezTo>
                  <a:cubicBezTo>
                    <a:pt x="18" y="37"/>
                    <a:pt x="1" y="91"/>
                    <a:pt x="18" y="126"/>
                  </a:cubicBezTo>
                  <a:lnTo>
                    <a:pt x="1183" y="2033"/>
                  </a:lnTo>
                  <a:cubicBezTo>
                    <a:pt x="1202" y="2069"/>
                    <a:pt x="1237" y="2085"/>
                    <a:pt x="1254" y="2085"/>
                  </a:cubicBezTo>
                  <a:cubicBezTo>
                    <a:pt x="1272" y="2085"/>
                    <a:pt x="1272" y="2069"/>
                    <a:pt x="1289" y="2069"/>
                  </a:cubicBezTo>
                  <a:lnTo>
                    <a:pt x="2879" y="1539"/>
                  </a:lnTo>
                  <a:cubicBezTo>
                    <a:pt x="2932" y="1520"/>
                    <a:pt x="2949" y="1485"/>
                    <a:pt x="2932" y="1433"/>
                  </a:cubicBezTo>
                  <a:cubicBezTo>
                    <a:pt x="2932" y="1404"/>
                    <a:pt x="2896" y="1375"/>
                    <a:pt x="2854" y="1375"/>
                  </a:cubicBezTo>
                  <a:cubicBezTo>
                    <a:pt x="2845" y="1375"/>
                    <a:pt x="2836" y="1376"/>
                    <a:pt x="2826" y="1379"/>
                  </a:cubicBezTo>
                  <a:lnTo>
                    <a:pt x="1289" y="1892"/>
                  </a:lnTo>
                  <a:lnTo>
                    <a:pt x="177" y="37"/>
                  </a:lnTo>
                  <a:cubicBezTo>
                    <a:pt x="156" y="15"/>
                    <a:pt x="127" y="0"/>
                    <a:pt x="10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123107">
              <a:off x="8649259" y="512557"/>
              <a:ext cx="356812" cy="299429"/>
            </a:xfrm>
            <a:custGeom>
              <a:avLst/>
              <a:gdLst/>
              <a:ahLst/>
              <a:cxnLst/>
              <a:rect l="l" t="t" r="r" b="b"/>
              <a:pathLst>
                <a:path w="7754" h="6507" extrusionOk="0">
                  <a:moveTo>
                    <a:pt x="7684" y="1"/>
                  </a:moveTo>
                  <a:cubicBezTo>
                    <a:pt x="7677" y="1"/>
                    <a:pt x="7670" y="3"/>
                    <a:pt x="7665" y="8"/>
                  </a:cubicBezTo>
                  <a:lnTo>
                    <a:pt x="36" y="6419"/>
                  </a:lnTo>
                  <a:cubicBezTo>
                    <a:pt x="19" y="6436"/>
                    <a:pt x="0" y="6471"/>
                    <a:pt x="19" y="6490"/>
                  </a:cubicBezTo>
                  <a:cubicBezTo>
                    <a:pt x="36" y="6507"/>
                    <a:pt x="54" y="6507"/>
                    <a:pt x="54" y="6507"/>
                  </a:cubicBezTo>
                  <a:lnTo>
                    <a:pt x="89" y="6507"/>
                  </a:lnTo>
                  <a:lnTo>
                    <a:pt x="7719" y="78"/>
                  </a:lnTo>
                  <a:cubicBezTo>
                    <a:pt x="7754" y="61"/>
                    <a:pt x="7754" y="43"/>
                    <a:pt x="7736" y="26"/>
                  </a:cubicBezTo>
                  <a:cubicBezTo>
                    <a:pt x="7724" y="13"/>
                    <a:pt x="7702" y="1"/>
                    <a:pt x="768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rot="-1123107">
              <a:off x="8872220" y="513376"/>
              <a:ext cx="65850" cy="56094"/>
            </a:xfrm>
            <a:custGeom>
              <a:avLst/>
              <a:gdLst/>
              <a:ahLst/>
              <a:cxnLst/>
              <a:rect l="l" t="t" r="r" b="b"/>
              <a:pathLst>
                <a:path w="1431" h="1219" extrusionOk="0">
                  <a:moveTo>
                    <a:pt x="36" y="0"/>
                  </a:moveTo>
                  <a:cubicBezTo>
                    <a:pt x="17" y="0"/>
                    <a:pt x="0" y="17"/>
                    <a:pt x="0" y="52"/>
                  </a:cubicBezTo>
                  <a:lnTo>
                    <a:pt x="53" y="1041"/>
                  </a:lnTo>
                  <a:cubicBezTo>
                    <a:pt x="53" y="1077"/>
                    <a:pt x="71" y="1095"/>
                    <a:pt x="88" y="1095"/>
                  </a:cubicBezTo>
                  <a:lnTo>
                    <a:pt x="1378" y="1218"/>
                  </a:lnTo>
                  <a:cubicBezTo>
                    <a:pt x="1413" y="1218"/>
                    <a:pt x="1430" y="1201"/>
                    <a:pt x="1430" y="1183"/>
                  </a:cubicBezTo>
                  <a:cubicBezTo>
                    <a:pt x="1430" y="1147"/>
                    <a:pt x="1413" y="1130"/>
                    <a:pt x="1378" y="1130"/>
                  </a:cubicBezTo>
                  <a:lnTo>
                    <a:pt x="142" y="1006"/>
                  </a:lnTo>
                  <a:lnTo>
                    <a:pt x="88" y="36"/>
                  </a:lnTo>
                  <a:cubicBezTo>
                    <a:pt x="88" y="17"/>
                    <a:pt x="71" y="0"/>
                    <a:pt x="3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rot="-1123107">
              <a:off x="8807604" y="580771"/>
              <a:ext cx="99165" cy="76433"/>
            </a:xfrm>
            <a:custGeom>
              <a:avLst/>
              <a:gdLst/>
              <a:ahLst/>
              <a:cxnLst/>
              <a:rect l="l" t="t" r="r" b="b"/>
              <a:pathLst>
                <a:path w="2155" h="1661" extrusionOk="0">
                  <a:moveTo>
                    <a:pt x="54" y="0"/>
                  </a:moveTo>
                  <a:cubicBezTo>
                    <a:pt x="18" y="0"/>
                    <a:pt x="0" y="36"/>
                    <a:pt x="18" y="54"/>
                  </a:cubicBezTo>
                  <a:lnTo>
                    <a:pt x="318" y="1396"/>
                  </a:lnTo>
                  <a:cubicBezTo>
                    <a:pt x="318" y="1413"/>
                    <a:pt x="336" y="1432"/>
                    <a:pt x="353" y="1432"/>
                  </a:cubicBezTo>
                  <a:lnTo>
                    <a:pt x="2102" y="1661"/>
                  </a:lnTo>
                  <a:cubicBezTo>
                    <a:pt x="2138" y="1661"/>
                    <a:pt x="2155" y="1644"/>
                    <a:pt x="2155" y="1608"/>
                  </a:cubicBezTo>
                  <a:cubicBezTo>
                    <a:pt x="2155" y="1590"/>
                    <a:pt x="2138" y="1573"/>
                    <a:pt x="2119" y="1555"/>
                  </a:cubicBezTo>
                  <a:lnTo>
                    <a:pt x="407" y="1343"/>
                  </a:lnTo>
                  <a:lnTo>
                    <a:pt x="106" y="36"/>
                  </a:lnTo>
                  <a:cubicBezTo>
                    <a:pt x="106" y="19"/>
                    <a:pt x="71" y="0"/>
                    <a:pt x="5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rot="-1123107">
              <a:off x="8762954" y="649891"/>
              <a:ext cx="85407" cy="82139"/>
            </a:xfrm>
            <a:custGeom>
              <a:avLst/>
              <a:gdLst/>
              <a:ahLst/>
              <a:cxnLst/>
              <a:rect l="l" t="t" r="r" b="b"/>
              <a:pathLst>
                <a:path w="1856" h="1785" extrusionOk="0">
                  <a:moveTo>
                    <a:pt x="36" y="0"/>
                  </a:moveTo>
                  <a:cubicBezTo>
                    <a:pt x="19" y="18"/>
                    <a:pt x="0" y="35"/>
                    <a:pt x="0" y="54"/>
                  </a:cubicBezTo>
                  <a:lnTo>
                    <a:pt x="231" y="1519"/>
                  </a:lnTo>
                  <a:cubicBezTo>
                    <a:pt x="231" y="1554"/>
                    <a:pt x="248" y="1554"/>
                    <a:pt x="266" y="1573"/>
                  </a:cubicBezTo>
                  <a:lnTo>
                    <a:pt x="1785" y="1784"/>
                  </a:lnTo>
                  <a:lnTo>
                    <a:pt x="1802" y="1784"/>
                  </a:lnTo>
                  <a:cubicBezTo>
                    <a:pt x="1820" y="1784"/>
                    <a:pt x="1837" y="1766"/>
                    <a:pt x="1837" y="1749"/>
                  </a:cubicBezTo>
                  <a:cubicBezTo>
                    <a:pt x="1855" y="1714"/>
                    <a:pt x="1837" y="1695"/>
                    <a:pt x="1802" y="1695"/>
                  </a:cubicBezTo>
                  <a:lnTo>
                    <a:pt x="318" y="1484"/>
                  </a:lnTo>
                  <a:lnTo>
                    <a:pt x="89" y="54"/>
                  </a:lnTo>
                  <a:cubicBezTo>
                    <a:pt x="89" y="18"/>
                    <a:pt x="71" y="0"/>
                    <a:pt x="3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1123107">
              <a:off x="8732883" y="726727"/>
              <a:ext cx="53701" cy="65067"/>
            </a:xfrm>
            <a:custGeom>
              <a:avLst/>
              <a:gdLst/>
              <a:ahLst/>
              <a:cxnLst/>
              <a:rect l="l" t="t" r="r" b="b"/>
              <a:pathLst>
                <a:path w="1167" h="1414" extrusionOk="0">
                  <a:moveTo>
                    <a:pt x="36" y="1"/>
                  </a:moveTo>
                  <a:cubicBezTo>
                    <a:pt x="18" y="1"/>
                    <a:pt x="1" y="36"/>
                    <a:pt x="1" y="54"/>
                  </a:cubicBezTo>
                  <a:lnTo>
                    <a:pt x="142" y="1272"/>
                  </a:lnTo>
                  <a:cubicBezTo>
                    <a:pt x="142" y="1307"/>
                    <a:pt x="159" y="1307"/>
                    <a:pt x="194" y="1326"/>
                  </a:cubicBezTo>
                  <a:lnTo>
                    <a:pt x="1113" y="1413"/>
                  </a:lnTo>
                  <a:cubicBezTo>
                    <a:pt x="1148" y="1413"/>
                    <a:pt x="1166" y="1396"/>
                    <a:pt x="1166" y="1378"/>
                  </a:cubicBezTo>
                  <a:cubicBezTo>
                    <a:pt x="1166" y="1361"/>
                    <a:pt x="1148" y="1326"/>
                    <a:pt x="1131" y="1326"/>
                  </a:cubicBezTo>
                  <a:lnTo>
                    <a:pt x="230" y="1237"/>
                  </a:lnTo>
                  <a:lnTo>
                    <a:pt x="88" y="36"/>
                  </a:lnTo>
                  <a:cubicBezTo>
                    <a:pt x="88" y="19"/>
                    <a:pt x="71" y="1"/>
                    <a:pt x="3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rot="-1123107">
              <a:off x="6012578" y="821415"/>
              <a:ext cx="600653" cy="295334"/>
            </a:xfrm>
            <a:custGeom>
              <a:avLst/>
              <a:gdLst/>
              <a:ahLst/>
              <a:cxnLst/>
              <a:rect l="l" t="t" r="r" b="b"/>
              <a:pathLst>
                <a:path w="13053" h="6418" extrusionOk="0">
                  <a:moveTo>
                    <a:pt x="78" y="0"/>
                  </a:moveTo>
                  <a:cubicBezTo>
                    <a:pt x="54" y="0"/>
                    <a:pt x="31" y="17"/>
                    <a:pt x="19" y="43"/>
                  </a:cubicBezTo>
                  <a:cubicBezTo>
                    <a:pt x="1" y="78"/>
                    <a:pt x="19" y="114"/>
                    <a:pt x="54" y="131"/>
                  </a:cubicBezTo>
                  <a:lnTo>
                    <a:pt x="12946" y="6418"/>
                  </a:lnTo>
                  <a:lnTo>
                    <a:pt x="12963" y="6418"/>
                  </a:lnTo>
                  <a:cubicBezTo>
                    <a:pt x="12998" y="6418"/>
                    <a:pt x="13017" y="6401"/>
                    <a:pt x="13034" y="6382"/>
                  </a:cubicBezTo>
                  <a:cubicBezTo>
                    <a:pt x="13052" y="6347"/>
                    <a:pt x="13034" y="6312"/>
                    <a:pt x="12998" y="6295"/>
                  </a:cubicBezTo>
                  <a:lnTo>
                    <a:pt x="107" y="8"/>
                  </a:lnTo>
                  <a:cubicBezTo>
                    <a:pt x="97" y="3"/>
                    <a:pt x="88" y="0"/>
                    <a:pt x="7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rot="-1123107">
              <a:off x="6088703" y="875321"/>
              <a:ext cx="65896" cy="117296"/>
            </a:xfrm>
            <a:custGeom>
              <a:avLst/>
              <a:gdLst/>
              <a:ahLst/>
              <a:cxnLst/>
              <a:rect l="l" t="t" r="r" b="b"/>
              <a:pathLst>
                <a:path w="1432" h="2549" extrusionOk="0">
                  <a:moveTo>
                    <a:pt x="763" y="1"/>
                  </a:moveTo>
                  <a:cubicBezTo>
                    <a:pt x="756" y="1"/>
                    <a:pt x="749" y="2"/>
                    <a:pt x="743" y="5"/>
                  </a:cubicBezTo>
                  <a:cubicBezTo>
                    <a:pt x="707" y="24"/>
                    <a:pt x="690" y="59"/>
                    <a:pt x="707" y="94"/>
                  </a:cubicBezTo>
                  <a:lnTo>
                    <a:pt x="1272" y="1807"/>
                  </a:lnTo>
                  <a:lnTo>
                    <a:pt x="36" y="2425"/>
                  </a:lnTo>
                  <a:cubicBezTo>
                    <a:pt x="19" y="2442"/>
                    <a:pt x="1" y="2478"/>
                    <a:pt x="19" y="2513"/>
                  </a:cubicBezTo>
                  <a:cubicBezTo>
                    <a:pt x="19" y="2548"/>
                    <a:pt x="54" y="2548"/>
                    <a:pt x="71" y="2548"/>
                  </a:cubicBezTo>
                  <a:lnTo>
                    <a:pt x="107" y="2548"/>
                  </a:lnTo>
                  <a:lnTo>
                    <a:pt x="1378" y="1896"/>
                  </a:lnTo>
                  <a:cubicBezTo>
                    <a:pt x="1414" y="1877"/>
                    <a:pt x="1432" y="1842"/>
                    <a:pt x="1414" y="1807"/>
                  </a:cubicBezTo>
                  <a:lnTo>
                    <a:pt x="832" y="59"/>
                  </a:lnTo>
                  <a:cubicBezTo>
                    <a:pt x="832" y="30"/>
                    <a:pt x="795" y="1"/>
                    <a:pt x="76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rot="-1123107">
              <a:off x="6214014" y="864559"/>
              <a:ext cx="79654" cy="171871"/>
            </a:xfrm>
            <a:custGeom>
              <a:avLst/>
              <a:gdLst/>
              <a:ahLst/>
              <a:cxnLst/>
              <a:rect l="l" t="t" r="r" b="b"/>
              <a:pathLst>
                <a:path w="1731" h="3735" extrusionOk="0">
                  <a:moveTo>
                    <a:pt x="946" y="1"/>
                  </a:moveTo>
                  <a:cubicBezTo>
                    <a:pt x="937" y="1"/>
                    <a:pt x="928" y="3"/>
                    <a:pt x="919" y="7"/>
                  </a:cubicBezTo>
                  <a:cubicBezTo>
                    <a:pt x="883" y="7"/>
                    <a:pt x="865" y="43"/>
                    <a:pt x="865" y="78"/>
                  </a:cubicBezTo>
                  <a:lnTo>
                    <a:pt x="1590" y="2463"/>
                  </a:lnTo>
                  <a:lnTo>
                    <a:pt x="36" y="3610"/>
                  </a:lnTo>
                  <a:cubicBezTo>
                    <a:pt x="17" y="3645"/>
                    <a:pt x="0" y="3681"/>
                    <a:pt x="36" y="3716"/>
                  </a:cubicBezTo>
                  <a:cubicBezTo>
                    <a:pt x="36" y="3734"/>
                    <a:pt x="53" y="3734"/>
                    <a:pt x="88" y="3734"/>
                  </a:cubicBezTo>
                  <a:cubicBezTo>
                    <a:pt x="88" y="3734"/>
                    <a:pt x="106" y="3734"/>
                    <a:pt x="123" y="3716"/>
                  </a:cubicBezTo>
                  <a:lnTo>
                    <a:pt x="1696" y="2550"/>
                  </a:lnTo>
                  <a:cubicBezTo>
                    <a:pt x="1731" y="2533"/>
                    <a:pt x="1731" y="2498"/>
                    <a:pt x="1731" y="2480"/>
                  </a:cubicBezTo>
                  <a:lnTo>
                    <a:pt x="1006" y="43"/>
                  </a:lnTo>
                  <a:cubicBezTo>
                    <a:pt x="994" y="17"/>
                    <a:pt x="971" y="1"/>
                    <a:pt x="94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rot="-1123107">
              <a:off x="6332325" y="898779"/>
              <a:ext cx="89456" cy="157192"/>
            </a:xfrm>
            <a:custGeom>
              <a:avLst/>
              <a:gdLst/>
              <a:ahLst/>
              <a:cxnLst/>
              <a:rect l="l" t="t" r="r" b="b"/>
              <a:pathLst>
                <a:path w="1944" h="3416" extrusionOk="0">
                  <a:moveTo>
                    <a:pt x="1276" y="1"/>
                  </a:moveTo>
                  <a:cubicBezTo>
                    <a:pt x="1264" y="1"/>
                    <a:pt x="1251" y="3"/>
                    <a:pt x="1237" y="8"/>
                  </a:cubicBezTo>
                  <a:cubicBezTo>
                    <a:pt x="1201" y="8"/>
                    <a:pt x="1184" y="43"/>
                    <a:pt x="1201" y="78"/>
                  </a:cubicBezTo>
                  <a:lnTo>
                    <a:pt x="1785" y="2162"/>
                  </a:lnTo>
                  <a:lnTo>
                    <a:pt x="36" y="3293"/>
                  </a:lnTo>
                  <a:cubicBezTo>
                    <a:pt x="0" y="3310"/>
                    <a:pt x="0" y="3363"/>
                    <a:pt x="19" y="3380"/>
                  </a:cubicBezTo>
                  <a:cubicBezTo>
                    <a:pt x="36" y="3416"/>
                    <a:pt x="54" y="3416"/>
                    <a:pt x="71" y="3416"/>
                  </a:cubicBezTo>
                  <a:lnTo>
                    <a:pt x="106" y="3416"/>
                  </a:lnTo>
                  <a:lnTo>
                    <a:pt x="1908" y="2250"/>
                  </a:lnTo>
                  <a:cubicBezTo>
                    <a:pt x="1926" y="2233"/>
                    <a:pt x="1943" y="2198"/>
                    <a:pt x="1926" y="2179"/>
                  </a:cubicBezTo>
                  <a:lnTo>
                    <a:pt x="1326" y="43"/>
                  </a:lnTo>
                  <a:cubicBezTo>
                    <a:pt x="1326" y="17"/>
                    <a:pt x="1307" y="1"/>
                    <a:pt x="127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rot="-1123107">
              <a:off x="6450780" y="945577"/>
              <a:ext cx="76433" cy="106482"/>
            </a:xfrm>
            <a:custGeom>
              <a:avLst/>
              <a:gdLst/>
              <a:ahLst/>
              <a:cxnLst/>
              <a:rect l="l" t="t" r="r" b="b"/>
              <a:pathLst>
                <a:path w="1661" h="2314" extrusionOk="0">
                  <a:moveTo>
                    <a:pt x="1166" y="1"/>
                  </a:moveTo>
                  <a:cubicBezTo>
                    <a:pt x="1130" y="18"/>
                    <a:pt x="1114" y="53"/>
                    <a:pt x="1130" y="88"/>
                  </a:cubicBezTo>
                  <a:lnTo>
                    <a:pt x="1519" y="1308"/>
                  </a:lnTo>
                  <a:lnTo>
                    <a:pt x="36" y="2191"/>
                  </a:lnTo>
                  <a:cubicBezTo>
                    <a:pt x="0" y="2208"/>
                    <a:pt x="0" y="2243"/>
                    <a:pt x="19" y="2278"/>
                  </a:cubicBezTo>
                  <a:cubicBezTo>
                    <a:pt x="19" y="2297"/>
                    <a:pt x="54" y="2314"/>
                    <a:pt x="71" y="2314"/>
                  </a:cubicBezTo>
                  <a:lnTo>
                    <a:pt x="106" y="2314"/>
                  </a:lnTo>
                  <a:lnTo>
                    <a:pt x="1625" y="1395"/>
                  </a:lnTo>
                  <a:cubicBezTo>
                    <a:pt x="1660" y="1378"/>
                    <a:pt x="1660" y="1360"/>
                    <a:pt x="1660" y="1325"/>
                  </a:cubicBezTo>
                  <a:lnTo>
                    <a:pt x="1255" y="53"/>
                  </a:lnTo>
                  <a:cubicBezTo>
                    <a:pt x="1236" y="18"/>
                    <a:pt x="1201" y="1"/>
                    <a:pt x="116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rot="-1123107">
              <a:off x="6865412" y="631570"/>
              <a:ext cx="247108" cy="520216"/>
            </a:xfrm>
            <a:custGeom>
              <a:avLst/>
              <a:gdLst/>
              <a:ahLst/>
              <a:cxnLst/>
              <a:rect l="l" t="t" r="r" b="b"/>
              <a:pathLst>
                <a:path w="5370" h="11305" extrusionOk="0">
                  <a:moveTo>
                    <a:pt x="180" y="0"/>
                  </a:moveTo>
                  <a:cubicBezTo>
                    <a:pt x="155" y="0"/>
                    <a:pt x="130" y="6"/>
                    <a:pt x="106" y="18"/>
                  </a:cubicBezTo>
                  <a:cubicBezTo>
                    <a:pt x="36" y="53"/>
                    <a:pt x="1" y="142"/>
                    <a:pt x="36" y="213"/>
                  </a:cubicBezTo>
                  <a:cubicBezTo>
                    <a:pt x="495" y="1077"/>
                    <a:pt x="796" y="2049"/>
                    <a:pt x="1025" y="3003"/>
                  </a:cubicBezTo>
                  <a:cubicBezTo>
                    <a:pt x="1272" y="3974"/>
                    <a:pt x="1449" y="4962"/>
                    <a:pt x="1679" y="5951"/>
                  </a:cubicBezTo>
                  <a:cubicBezTo>
                    <a:pt x="1926" y="6940"/>
                    <a:pt x="2244" y="7929"/>
                    <a:pt x="2720" y="8848"/>
                  </a:cubicBezTo>
                  <a:cubicBezTo>
                    <a:pt x="3215" y="9766"/>
                    <a:pt x="3869" y="10632"/>
                    <a:pt x="4769" y="11249"/>
                  </a:cubicBezTo>
                  <a:lnTo>
                    <a:pt x="4787" y="11249"/>
                  </a:lnTo>
                  <a:cubicBezTo>
                    <a:pt x="4843" y="11287"/>
                    <a:pt x="4906" y="11305"/>
                    <a:pt x="4969" y="11305"/>
                  </a:cubicBezTo>
                  <a:cubicBezTo>
                    <a:pt x="5083" y="11305"/>
                    <a:pt x="5195" y="11246"/>
                    <a:pt x="5263" y="11144"/>
                  </a:cubicBezTo>
                  <a:cubicBezTo>
                    <a:pt x="5369" y="10985"/>
                    <a:pt x="5317" y="10773"/>
                    <a:pt x="5157" y="10667"/>
                  </a:cubicBezTo>
                  <a:cubicBezTo>
                    <a:pt x="4363" y="10173"/>
                    <a:pt x="3728" y="9413"/>
                    <a:pt x="3250" y="8565"/>
                  </a:cubicBezTo>
                  <a:cubicBezTo>
                    <a:pt x="2774" y="7717"/>
                    <a:pt x="2438" y="6782"/>
                    <a:pt x="2173" y="5829"/>
                  </a:cubicBezTo>
                  <a:cubicBezTo>
                    <a:pt x="1891" y="4875"/>
                    <a:pt x="1679" y="3886"/>
                    <a:pt x="1413" y="2914"/>
                  </a:cubicBezTo>
                  <a:cubicBezTo>
                    <a:pt x="1131" y="1943"/>
                    <a:pt x="796" y="954"/>
                    <a:pt x="301" y="71"/>
                  </a:cubicBezTo>
                  <a:cubicBezTo>
                    <a:pt x="278" y="24"/>
                    <a:pt x="230" y="0"/>
                    <a:pt x="180"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rot="-1123107">
              <a:off x="6559253" y="280003"/>
              <a:ext cx="214575" cy="500153"/>
            </a:xfrm>
            <a:custGeom>
              <a:avLst/>
              <a:gdLst/>
              <a:ahLst/>
              <a:cxnLst/>
              <a:rect l="l" t="t" r="r" b="b"/>
              <a:pathLst>
                <a:path w="4663" h="10869" extrusionOk="0">
                  <a:moveTo>
                    <a:pt x="73" y="0"/>
                  </a:moveTo>
                  <a:cubicBezTo>
                    <a:pt x="65" y="0"/>
                    <a:pt x="58" y="2"/>
                    <a:pt x="53" y="8"/>
                  </a:cubicBezTo>
                  <a:cubicBezTo>
                    <a:pt x="18" y="8"/>
                    <a:pt x="1" y="43"/>
                    <a:pt x="18" y="79"/>
                  </a:cubicBezTo>
                  <a:lnTo>
                    <a:pt x="4539" y="10833"/>
                  </a:lnTo>
                  <a:cubicBezTo>
                    <a:pt x="4557" y="10868"/>
                    <a:pt x="4574" y="10868"/>
                    <a:pt x="4592" y="10868"/>
                  </a:cubicBezTo>
                  <a:lnTo>
                    <a:pt x="4609" y="10868"/>
                  </a:lnTo>
                  <a:cubicBezTo>
                    <a:pt x="4645" y="10851"/>
                    <a:pt x="4663" y="10833"/>
                    <a:pt x="4645" y="10798"/>
                  </a:cubicBezTo>
                  <a:lnTo>
                    <a:pt x="124" y="25"/>
                  </a:lnTo>
                  <a:cubicBezTo>
                    <a:pt x="112" y="13"/>
                    <a:pt x="91" y="0"/>
                    <a:pt x="7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rot="-1123107">
              <a:off x="6517645" y="373430"/>
              <a:ext cx="85314" cy="68657"/>
            </a:xfrm>
            <a:custGeom>
              <a:avLst/>
              <a:gdLst/>
              <a:ahLst/>
              <a:cxnLst/>
              <a:rect l="l" t="t" r="r" b="b"/>
              <a:pathLst>
                <a:path w="1854" h="1492" extrusionOk="0">
                  <a:moveTo>
                    <a:pt x="1782" y="1"/>
                  </a:moveTo>
                  <a:cubicBezTo>
                    <a:pt x="1764" y="1"/>
                    <a:pt x="1743" y="13"/>
                    <a:pt x="1731" y="26"/>
                  </a:cubicBezTo>
                  <a:lnTo>
                    <a:pt x="1166" y="1385"/>
                  </a:lnTo>
                  <a:lnTo>
                    <a:pt x="71" y="1103"/>
                  </a:lnTo>
                  <a:cubicBezTo>
                    <a:pt x="53" y="1103"/>
                    <a:pt x="17" y="1121"/>
                    <a:pt x="0" y="1156"/>
                  </a:cubicBezTo>
                  <a:cubicBezTo>
                    <a:pt x="0" y="1173"/>
                    <a:pt x="17" y="1209"/>
                    <a:pt x="53" y="1209"/>
                  </a:cubicBezTo>
                  <a:lnTo>
                    <a:pt x="1183" y="1491"/>
                  </a:lnTo>
                  <a:lnTo>
                    <a:pt x="1201" y="1491"/>
                  </a:lnTo>
                  <a:cubicBezTo>
                    <a:pt x="1218" y="1491"/>
                    <a:pt x="1236" y="1491"/>
                    <a:pt x="1253" y="1474"/>
                  </a:cubicBezTo>
                  <a:lnTo>
                    <a:pt x="1837" y="78"/>
                  </a:lnTo>
                  <a:cubicBezTo>
                    <a:pt x="1854" y="43"/>
                    <a:pt x="1837" y="8"/>
                    <a:pt x="1802" y="8"/>
                  </a:cubicBezTo>
                  <a:cubicBezTo>
                    <a:pt x="1796" y="3"/>
                    <a:pt x="1789" y="1"/>
                    <a:pt x="178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1123107">
              <a:off x="6569467" y="438704"/>
              <a:ext cx="118722" cy="91941"/>
            </a:xfrm>
            <a:custGeom>
              <a:avLst/>
              <a:gdLst/>
              <a:ahLst/>
              <a:cxnLst/>
              <a:rect l="l" t="t" r="r" b="b"/>
              <a:pathLst>
                <a:path w="2580" h="1998" extrusionOk="0">
                  <a:moveTo>
                    <a:pt x="2544" y="1"/>
                  </a:moveTo>
                  <a:cubicBezTo>
                    <a:pt x="2527" y="1"/>
                    <a:pt x="2491" y="1"/>
                    <a:pt x="2473" y="36"/>
                  </a:cubicBezTo>
                  <a:lnTo>
                    <a:pt x="1625" y="1873"/>
                  </a:lnTo>
                  <a:lnTo>
                    <a:pt x="71" y="1750"/>
                  </a:lnTo>
                  <a:cubicBezTo>
                    <a:pt x="36" y="1750"/>
                    <a:pt x="19" y="1767"/>
                    <a:pt x="19" y="1802"/>
                  </a:cubicBezTo>
                  <a:cubicBezTo>
                    <a:pt x="1" y="1838"/>
                    <a:pt x="36" y="1856"/>
                    <a:pt x="54" y="1856"/>
                  </a:cubicBezTo>
                  <a:lnTo>
                    <a:pt x="1661" y="1997"/>
                  </a:lnTo>
                  <a:cubicBezTo>
                    <a:pt x="1696" y="1997"/>
                    <a:pt x="1714" y="1979"/>
                    <a:pt x="1714" y="1962"/>
                  </a:cubicBezTo>
                  <a:lnTo>
                    <a:pt x="2579" y="72"/>
                  </a:lnTo>
                  <a:cubicBezTo>
                    <a:pt x="2579" y="55"/>
                    <a:pt x="2579" y="19"/>
                    <a:pt x="254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1123107">
              <a:off x="6632917" y="530397"/>
              <a:ext cx="120287" cy="80069"/>
            </a:xfrm>
            <a:custGeom>
              <a:avLst/>
              <a:gdLst/>
              <a:ahLst/>
              <a:cxnLst/>
              <a:rect l="l" t="t" r="r" b="b"/>
              <a:pathLst>
                <a:path w="2614" h="1740" extrusionOk="0">
                  <a:moveTo>
                    <a:pt x="2548" y="1"/>
                  </a:moveTo>
                  <a:cubicBezTo>
                    <a:pt x="2524" y="1"/>
                    <a:pt x="2503" y="13"/>
                    <a:pt x="2491" y="25"/>
                  </a:cubicBezTo>
                  <a:lnTo>
                    <a:pt x="1749" y="1633"/>
                  </a:lnTo>
                  <a:lnTo>
                    <a:pt x="71" y="1386"/>
                  </a:lnTo>
                  <a:cubicBezTo>
                    <a:pt x="64" y="1382"/>
                    <a:pt x="57" y="1381"/>
                    <a:pt x="50" y="1381"/>
                  </a:cubicBezTo>
                  <a:cubicBezTo>
                    <a:pt x="23" y="1381"/>
                    <a:pt x="0" y="1407"/>
                    <a:pt x="0" y="1421"/>
                  </a:cubicBezTo>
                  <a:cubicBezTo>
                    <a:pt x="0" y="1457"/>
                    <a:pt x="18" y="1492"/>
                    <a:pt x="54" y="1492"/>
                  </a:cubicBezTo>
                  <a:lnTo>
                    <a:pt x="1766" y="1739"/>
                  </a:lnTo>
                  <a:lnTo>
                    <a:pt x="1784" y="1739"/>
                  </a:lnTo>
                  <a:cubicBezTo>
                    <a:pt x="1801" y="1739"/>
                    <a:pt x="1820" y="1721"/>
                    <a:pt x="1820" y="1704"/>
                  </a:cubicBezTo>
                  <a:lnTo>
                    <a:pt x="2597" y="79"/>
                  </a:lnTo>
                  <a:cubicBezTo>
                    <a:pt x="2614" y="61"/>
                    <a:pt x="2597" y="25"/>
                    <a:pt x="2578" y="8"/>
                  </a:cubicBezTo>
                  <a:cubicBezTo>
                    <a:pt x="2568" y="3"/>
                    <a:pt x="2558" y="1"/>
                    <a:pt x="2548"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1123107">
              <a:off x="6708186" y="619776"/>
              <a:ext cx="91067" cy="51584"/>
            </a:xfrm>
            <a:custGeom>
              <a:avLst/>
              <a:gdLst/>
              <a:ahLst/>
              <a:cxnLst/>
              <a:rect l="l" t="t" r="r" b="b"/>
              <a:pathLst>
                <a:path w="1979" h="1121" extrusionOk="0">
                  <a:moveTo>
                    <a:pt x="1915" y="0"/>
                  </a:moveTo>
                  <a:cubicBezTo>
                    <a:pt x="1890" y="0"/>
                    <a:pt x="1868" y="16"/>
                    <a:pt x="1854" y="42"/>
                  </a:cubicBezTo>
                  <a:lnTo>
                    <a:pt x="1449" y="996"/>
                  </a:lnTo>
                  <a:lnTo>
                    <a:pt x="71" y="749"/>
                  </a:lnTo>
                  <a:cubicBezTo>
                    <a:pt x="62" y="744"/>
                    <a:pt x="54" y="742"/>
                    <a:pt x="46" y="742"/>
                  </a:cubicBezTo>
                  <a:cubicBezTo>
                    <a:pt x="26" y="742"/>
                    <a:pt x="13" y="758"/>
                    <a:pt x="1" y="784"/>
                  </a:cubicBezTo>
                  <a:cubicBezTo>
                    <a:pt x="1" y="819"/>
                    <a:pt x="18" y="838"/>
                    <a:pt x="53" y="855"/>
                  </a:cubicBezTo>
                  <a:lnTo>
                    <a:pt x="1466" y="1120"/>
                  </a:lnTo>
                  <a:lnTo>
                    <a:pt x="1484" y="1120"/>
                  </a:lnTo>
                  <a:cubicBezTo>
                    <a:pt x="1501" y="1120"/>
                    <a:pt x="1520" y="1102"/>
                    <a:pt x="1536" y="1085"/>
                  </a:cubicBezTo>
                  <a:lnTo>
                    <a:pt x="1960" y="78"/>
                  </a:lnTo>
                  <a:cubicBezTo>
                    <a:pt x="1979" y="61"/>
                    <a:pt x="1960" y="25"/>
                    <a:pt x="1943" y="7"/>
                  </a:cubicBezTo>
                  <a:cubicBezTo>
                    <a:pt x="1934" y="2"/>
                    <a:pt x="1925" y="0"/>
                    <a:pt x="191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123107">
              <a:off x="6938889" y="700287"/>
              <a:ext cx="103215" cy="257462"/>
            </a:xfrm>
            <a:custGeom>
              <a:avLst/>
              <a:gdLst/>
              <a:ahLst/>
              <a:cxnLst/>
              <a:rect l="l" t="t" r="r" b="b"/>
              <a:pathLst>
                <a:path w="2243" h="5595" extrusionOk="0">
                  <a:moveTo>
                    <a:pt x="2095" y="0"/>
                  </a:moveTo>
                  <a:cubicBezTo>
                    <a:pt x="2040" y="0"/>
                    <a:pt x="1986" y="33"/>
                    <a:pt x="1960" y="85"/>
                  </a:cubicBezTo>
                  <a:cubicBezTo>
                    <a:pt x="1519" y="897"/>
                    <a:pt x="1095" y="1709"/>
                    <a:pt x="742" y="2574"/>
                  </a:cubicBezTo>
                  <a:cubicBezTo>
                    <a:pt x="389" y="3440"/>
                    <a:pt x="106" y="4359"/>
                    <a:pt x="0" y="5312"/>
                  </a:cubicBezTo>
                  <a:lnTo>
                    <a:pt x="0" y="5329"/>
                  </a:lnTo>
                  <a:cubicBezTo>
                    <a:pt x="0" y="5470"/>
                    <a:pt x="106" y="5576"/>
                    <a:pt x="247" y="5595"/>
                  </a:cubicBezTo>
                  <a:cubicBezTo>
                    <a:pt x="389" y="5595"/>
                    <a:pt x="512" y="5489"/>
                    <a:pt x="512" y="5347"/>
                  </a:cubicBezTo>
                  <a:cubicBezTo>
                    <a:pt x="565" y="4464"/>
                    <a:pt x="794" y="3581"/>
                    <a:pt x="1112" y="2734"/>
                  </a:cubicBezTo>
                  <a:cubicBezTo>
                    <a:pt x="1430" y="1868"/>
                    <a:pt x="1818" y="1038"/>
                    <a:pt x="2207" y="208"/>
                  </a:cubicBezTo>
                  <a:cubicBezTo>
                    <a:pt x="2242" y="137"/>
                    <a:pt x="2225" y="49"/>
                    <a:pt x="2155" y="14"/>
                  </a:cubicBezTo>
                  <a:cubicBezTo>
                    <a:pt x="2136" y="5"/>
                    <a:pt x="2116" y="0"/>
                    <a:pt x="2095"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123107">
              <a:off x="6899020" y="387326"/>
              <a:ext cx="179602" cy="372181"/>
            </a:xfrm>
            <a:custGeom>
              <a:avLst/>
              <a:gdLst/>
              <a:ahLst/>
              <a:cxnLst/>
              <a:rect l="l" t="t" r="r" b="b"/>
              <a:pathLst>
                <a:path w="3903" h="8088" extrusionOk="0">
                  <a:moveTo>
                    <a:pt x="3452" y="1"/>
                  </a:moveTo>
                  <a:cubicBezTo>
                    <a:pt x="3398" y="1"/>
                    <a:pt x="3342" y="22"/>
                    <a:pt x="3302" y="70"/>
                  </a:cubicBezTo>
                  <a:cubicBezTo>
                    <a:pt x="2932" y="510"/>
                    <a:pt x="2190" y="1464"/>
                    <a:pt x="1289" y="3072"/>
                  </a:cubicBezTo>
                  <a:cubicBezTo>
                    <a:pt x="0" y="5403"/>
                    <a:pt x="601" y="8087"/>
                    <a:pt x="601" y="8087"/>
                  </a:cubicBezTo>
                  <a:cubicBezTo>
                    <a:pt x="601" y="8087"/>
                    <a:pt x="2560" y="5544"/>
                    <a:pt x="3338" y="3830"/>
                  </a:cubicBezTo>
                  <a:cubicBezTo>
                    <a:pt x="3903" y="2559"/>
                    <a:pt x="3744" y="899"/>
                    <a:pt x="3638" y="157"/>
                  </a:cubicBezTo>
                  <a:cubicBezTo>
                    <a:pt x="3627" y="59"/>
                    <a:pt x="3541" y="1"/>
                    <a:pt x="3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123107">
              <a:off x="6924014" y="384642"/>
              <a:ext cx="138187" cy="375034"/>
            </a:xfrm>
            <a:custGeom>
              <a:avLst/>
              <a:gdLst/>
              <a:ahLst/>
              <a:cxnLst/>
              <a:rect l="l" t="t" r="r" b="b"/>
              <a:pathLst>
                <a:path w="3003" h="8150" extrusionOk="0">
                  <a:moveTo>
                    <a:pt x="2952" y="1"/>
                  </a:moveTo>
                  <a:cubicBezTo>
                    <a:pt x="2940" y="1"/>
                    <a:pt x="2927" y="13"/>
                    <a:pt x="2915" y="26"/>
                  </a:cubicBezTo>
                  <a:lnTo>
                    <a:pt x="19" y="8096"/>
                  </a:lnTo>
                  <a:cubicBezTo>
                    <a:pt x="0" y="8114"/>
                    <a:pt x="19" y="8131"/>
                    <a:pt x="36" y="8150"/>
                  </a:cubicBezTo>
                  <a:lnTo>
                    <a:pt x="54" y="8150"/>
                  </a:lnTo>
                  <a:cubicBezTo>
                    <a:pt x="71" y="8150"/>
                    <a:pt x="89" y="8131"/>
                    <a:pt x="89" y="8114"/>
                  </a:cubicBezTo>
                  <a:lnTo>
                    <a:pt x="3002" y="61"/>
                  </a:lnTo>
                  <a:cubicBezTo>
                    <a:pt x="3002" y="26"/>
                    <a:pt x="2986" y="8"/>
                    <a:pt x="2967" y="8"/>
                  </a:cubicBezTo>
                  <a:cubicBezTo>
                    <a:pt x="2962" y="3"/>
                    <a:pt x="2957" y="1"/>
                    <a:pt x="295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123107">
              <a:off x="6965298" y="440526"/>
              <a:ext cx="72338" cy="36583"/>
            </a:xfrm>
            <a:custGeom>
              <a:avLst/>
              <a:gdLst/>
              <a:ahLst/>
              <a:cxnLst/>
              <a:rect l="l" t="t" r="r" b="b"/>
              <a:pathLst>
                <a:path w="1572" h="795" extrusionOk="0">
                  <a:moveTo>
                    <a:pt x="36" y="0"/>
                  </a:moveTo>
                  <a:cubicBezTo>
                    <a:pt x="18" y="17"/>
                    <a:pt x="1" y="53"/>
                    <a:pt x="18" y="71"/>
                  </a:cubicBezTo>
                  <a:lnTo>
                    <a:pt x="495" y="777"/>
                  </a:lnTo>
                  <a:cubicBezTo>
                    <a:pt x="495" y="794"/>
                    <a:pt x="512" y="794"/>
                    <a:pt x="530" y="794"/>
                  </a:cubicBezTo>
                  <a:lnTo>
                    <a:pt x="547" y="794"/>
                  </a:lnTo>
                  <a:lnTo>
                    <a:pt x="1555" y="335"/>
                  </a:lnTo>
                  <a:cubicBezTo>
                    <a:pt x="1572" y="335"/>
                    <a:pt x="1572" y="300"/>
                    <a:pt x="1572" y="283"/>
                  </a:cubicBezTo>
                  <a:cubicBezTo>
                    <a:pt x="1560" y="270"/>
                    <a:pt x="1547" y="258"/>
                    <a:pt x="1534" y="258"/>
                  </a:cubicBezTo>
                  <a:cubicBezTo>
                    <a:pt x="1529" y="258"/>
                    <a:pt x="1524" y="260"/>
                    <a:pt x="1519" y="265"/>
                  </a:cubicBezTo>
                  <a:lnTo>
                    <a:pt x="530" y="707"/>
                  </a:lnTo>
                  <a:lnTo>
                    <a:pt x="88" y="17"/>
                  </a:lnTo>
                  <a:cubicBezTo>
                    <a:pt x="71" y="0"/>
                    <a:pt x="53" y="0"/>
                    <a:pt x="3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123107">
              <a:off x="6948033" y="517731"/>
              <a:ext cx="105700" cy="43486"/>
            </a:xfrm>
            <a:custGeom>
              <a:avLst/>
              <a:gdLst/>
              <a:ahLst/>
              <a:cxnLst/>
              <a:rect l="l" t="t" r="r" b="b"/>
              <a:pathLst>
                <a:path w="2297" h="945" extrusionOk="0">
                  <a:moveTo>
                    <a:pt x="37" y="1"/>
                  </a:moveTo>
                  <a:cubicBezTo>
                    <a:pt x="31" y="1"/>
                    <a:pt x="25" y="3"/>
                    <a:pt x="19" y="9"/>
                  </a:cubicBezTo>
                  <a:cubicBezTo>
                    <a:pt x="1" y="26"/>
                    <a:pt x="1" y="61"/>
                    <a:pt x="19" y="79"/>
                  </a:cubicBezTo>
                  <a:lnTo>
                    <a:pt x="813" y="927"/>
                  </a:lnTo>
                  <a:cubicBezTo>
                    <a:pt x="832" y="944"/>
                    <a:pt x="832" y="944"/>
                    <a:pt x="849" y="944"/>
                  </a:cubicBezTo>
                  <a:lnTo>
                    <a:pt x="867" y="944"/>
                  </a:lnTo>
                  <a:lnTo>
                    <a:pt x="2261" y="362"/>
                  </a:lnTo>
                  <a:cubicBezTo>
                    <a:pt x="2280" y="344"/>
                    <a:pt x="2297" y="327"/>
                    <a:pt x="2280" y="308"/>
                  </a:cubicBezTo>
                  <a:cubicBezTo>
                    <a:pt x="2280" y="273"/>
                    <a:pt x="2245" y="273"/>
                    <a:pt x="2226" y="273"/>
                  </a:cubicBezTo>
                  <a:lnTo>
                    <a:pt x="867" y="856"/>
                  </a:lnTo>
                  <a:lnTo>
                    <a:pt x="72" y="9"/>
                  </a:lnTo>
                  <a:cubicBezTo>
                    <a:pt x="60" y="9"/>
                    <a:pt x="48" y="1"/>
                    <a:pt x="3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123107">
              <a:off x="6943836" y="589060"/>
              <a:ext cx="97555" cy="49468"/>
            </a:xfrm>
            <a:custGeom>
              <a:avLst/>
              <a:gdLst/>
              <a:ahLst/>
              <a:cxnLst/>
              <a:rect l="l" t="t" r="r" b="b"/>
              <a:pathLst>
                <a:path w="2120" h="1075" extrusionOk="0">
                  <a:moveTo>
                    <a:pt x="51" y="1"/>
                  </a:moveTo>
                  <a:cubicBezTo>
                    <a:pt x="40" y="1"/>
                    <a:pt x="27" y="5"/>
                    <a:pt x="19" y="15"/>
                  </a:cubicBezTo>
                  <a:cubicBezTo>
                    <a:pt x="1" y="32"/>
                    <a:pt x="1" y="50"/>
                    <a:pt x="19" y="67"/>
                  </a:cubicBezTo>
                  <a:lnTo>
                    <a:pt x="813" y="1056"/>
                  </a:lnTo>
                  <a:cubicBezTo>
                    <a:pt x="831" y="1074"/>
                    <a:pt x="831" y="1074"/>
                    <a:pt x="848" y="1074"/>
                  </a:cubicBezTo>
                  <a:lnTo>
                    <a:pt x="867" y="1074"/>
                  </a:lnTo>
                  <a:lnTo>
                    <a:pt x="2084" y="580"/>
                  </a:lnTo>
                  <a:cubicBezTo>
                    <a:pt x="2120" y="561"/>
                    <a:pt x="2120" y="544"/>
                    <a:pt x="2120" y="526"/>
                  </a:cubicBezTo>
                  <a:cubicBezTo>
                    <a:pt x="2108" y="514"/>
                    <a:pt x="2095" y="501"/>
                    <a:pt x="2083" y="501"/>
                  </a:cubicBezTo>
                  <a:cubicBezTo>
                    <a:pt x="2078" y="501"/>
                    <a:pt x="2072" y="504"/>
                    <a:pt x="2067" y="509"/>
                  </a:cubicBezTo>
                  <a:lnTo>
                    <a:pt x="867" y="985"/>
                  </a:lnTo>
                  <a:lnTo>
                    <a:pt x="71" y="15"/>
                  </a:lnTo>
                  <a:cubicBezTo>
                    <a:pt x="71" y="5"/>
                    <a:pt x="62" y="1"/>
                    <a:pt x="5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123107">
              <a:off x="6953704" y="659417"/>
              <a:ext cx="66678" cy="42933"/>
            </a:xfrm>
            <a:custGeom>
              <a:avLst/>
              <a:gdLst/>
              <a:ahLst/>
              <a:cxnLst/>
              <a:rect l="l" t="t" r="r" b="b"/>
              <a:pathLst>
                <a:path w="1449" h="933" extrusionOk="0">
                  <a:moveTo>
                    <a:pt x="45" y="1"/>
                  </a:moveTo>
                  <a:cubicBezTo>
                    <a:pt x="36" y="1"/>
                    <a:pt x="27" y="5"/>
                    <a:pt x="19" y="14"/>
                  </a:cubicBezTo>
                  <a:cubicBezTo>
                    <a:pt x="0" y="14"/>
                    <a:pt x="0" y="50"/>
                    <a:pt x="19" y="67"/>
                  </a:cubicBezTo>
                  <a:lnTo>
                    <a:pt x="654" y="914"/>
                  </a:lnTo>
                  <a:lnTo>
                    <a:pt x="671" y="933"/>
                  </a:lnTo>
                  <a:cubicBezTo>
                    <a:pt x="690" y="933"/>
                    <a:pt x="690" y="933"/>
                    <a:pt x="690" y="914"/>
                  </a:cubicBezTo>
                  <a:lnTo>
                    <a:pt x="1431" y="596"/>
                  </a:lnTo>
                  <a:cubicBezTo>
                    <a:pt x="1448" y="596"/>
                    <a:pt x="1448" y="561"/>
                    <a:pt x="1448" y="544"/>
                  </a:cubicBezTo>
                  <a:cubicBezTo>
                    <a:pt x="1436" y="531"/>
                    <a:pt x="1424" y="519"/>
                    <a:pt x="1411" y="519"/>
                  </a:cubicBezTo>
                  <a:cubicBezTo>
                    <a:pt x="1406" y="519"/>
                    <a:pt x="1401" y="521"/>
                    <a:pt x="1396" y="526"/>
                  </a:cubicBezTo>
                  <a:lnTo>
                    <a:pt x="690" y="844"/>
                  </a:lnTo>
                  <a:lnTo>
                    <a:pt x="71" y="14"/>
                  </a:lnTo>
                  <a:cubicBezTo>
                    <a:pt x="62" y="5"/>
                    <a:pt x="54" y="1"/>
                    <a:pt x="4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123107">
              <a:off x="6851296" y="1181426"/>
              <a:ext cx="598168" cy="175553"/>
            </a:xfrm>
            <a:custGeom>
              <a:avLst/>
              <a:gdLst/>
              <a:ahLst/>
              <a:cxnLst/>
              <a:rect l="l" t="t" r="r" b="b"/>
              <a:pathLst>
                <a:path w="12999" h="3815" extrusionOk="0">
                  <a:moveTo>
                    <a:pt x="11241" y="0"/>
                  </a:moveTo>
                  <a:cubicBezTo>
                    <a:pt x="10595" y="0"/>
                    <a:pt x="9954" y="88"/>
                    <a:pt x="9342" y="198"/>
                  </a:cubicBezTo>
                  <a:cubicBezTo>
                    <a:pt x="8265" y="393"/>
                    <a:pt x="7187" y="640"/>
                    <a:pt x="6128" y="940"/>
                  </a:cubicBezTo>
                  <a:cubicBezTo>
                    <a:pt x="5068" y="1258"/>
                    <a:pt x="4044" y="1629"/>
                    <a:pt x="3038" y="2070"/>
                  </a:cubicBezTo>
                  <a:cubicBezTo>
                    <a:pt x="2014" y="2494"/>
                    <a:pt x="1042" y="2988"/>
                    <a:pt x="88" y="3536"/>
                  </a:cubicBezTo>
                  <a:cubicBezTo>
                    <a:pt x="17" y="3572"/>
                    <a:pt x="0" y="3659"/>
                    <a:pt x="36" y="3730"/>
                  </a:cubicBezTo>
                  <a:cubicBezTo>
                    <a:pt x="62" y="3782"/>
                    <a:pt x="115" y="3814"/>
                    <a:pt x="170" y="3814"/>
                  </a:cubicBezTo>
                  <a:cubicBezTo>
                    <a:pt x="190" y="3814"/>
                    <a:pt x="210" y="3810"/>
                    <a:pt x="229" y="3801"/>
                  </a:cubicBezTo>
                  <a:cubicBezTo>
                    <a:pt x="1183" y="3289"/>
                    <a:pt x="2172" y="2812"/>
                    <a:pt x="3179" y="2423"/>
                  </a:cubicBezTo>
                  <a:cubicBezTo>
                    <a:pt x="4185" y="2018"/>
                    <a:pt x="5209" y="1681"/>
                    <a:pt x="6252" y="1399"/>
                  </a:cubicBezTo>
                  <a:cubicBezTo>
                    <a:pt x="7312" y="1116"/>
                    <a:pt x="8371" y="904"/>
                    <a:pt x="9431" y="763"/>
                  </a:cubicBezTo>
                  <a:cubicBezTo>
                    <a:pt x="9971" y="682"/>
                    <a:pt x="10515" y="625"/>
                    <a:pt x="11048" y="625"/>
                  </a:cubicBezTo>
                  <a:cubicBezTo>
                    <a:pt x="11561" y="625"/>
                    <a:pt x="12062" y="678"/>
                    <a:pt x="12539" y="817"/>
                  </a:cubicBezTo>
                  <a:lnTo>
                    <a:pt x="12556" y="817"/>
                  </a:lnTo>
                  <a:cubicBezTo>
                    <a:pt x="12587" y="826"/>
                    <a:pt x="12617" y="830"/>
                    <a:pt x="12647" y="830"/>
                  </a:cubicBezTo>
                  <a:cubicBezTo>
                    <a:pt x="12790" y="830"/>
                    <a:pt x="12919" y="732"/>
                    <a:pt x="12963" y="586"/>
                  </a:cubicBezTo>
                  <a:cubicBezTo>
                    <a:pt x="12998" y="410"/>
                    <a:pt x="12892" y="216"/>
                    <a:pt x="12716" y="181"/>
                  </a:cubicBezTo>
                  <a:cubicBezTo>
                    <a:pt x="12228" y="51"/>
                    <a:pt x="11733" y="0"/>
                    <a:pt x="11241"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123107">
              <a:off x="6627194" y="1404532"/>
              <a:ext cx="406371" cy="322345"/>
            </a:xfrm>
            <a:custGeom>
              <a:avLst/>
              <a:gdLst/>
              <a:ahLst/>
              <a:cxnLst/>
              <a:rect l="l" t="t" r="r" b="b"/>
              <a:pathLst>
                <a:path w="8831" h="7005" extrusionOk="0">
                  <a:moveTo>
                    <a:pt x="6354" y="1"/>
                  </a:moveTo>
                  <a:cubicBezTo>
                    <a:pt x="6057" y="1"/>
                    <a:pt x="5757" y="18"/>
                    <a:pt x="5457" y="59"/>
                  </a:cubicBezTo>
                  <a:cubicBezTo>
                    <a:pt x="4486" y="165"/>
                    <a:pt x="3533" y="448"/>
                    <a:pt x="2596" y="783"/>
                  </a:cubicBezTo>
                  <a:cubicBezTo>
                    <a:pt x="2438" y="837"/>
                    <a:pt x="2261" y="907"/>
                    <a:pt x="2085" y="959"/>
                  </a:cubicBezTo>
                  <a:cubicBezTo>
                    <a:pt x="1378" y="1225"/>
                    <a:pt x="637" y="1525"/>
                    <a:pt x="177" y="2125"/>
                  </a:cubicBezTo>
                  <a:cubicBezTo>
                    <a:pt x="71" y="2249"/>
                    <a:pt x="1" y="2443"/>
                    <a:pt x="88" y="2567"/>
                  </a:cubicBezTo>
                  <a:cubicBezTo>
                    <a:pt x="142" y="2638"/>
                    <a:pt x="248" y="2673"/>
                    <a:pt x="336" y="2690"/>
                  </a:cubicBezTo>
                  <a:cubicBezTo>
                    <a:pt x="673" y="2775"/>
                    <a:pt x="1023" y="2815"/>
                    <a:pt x="1375" y="2815"/>
                  </a:cubicBezTo>
                  <a:cubicBezTo>
                    <a:pt x="1612" y="2815"/>
                    <a:pt x="1850" y="2797"/>
                    <a:pt x="2085" y="2761"/>
                  </a:cubicBezTo>
                  <a:lnTo>
                    <a:pt x="2085" y="2761"/>
                  </a:lnTo>
                  <a:cubicBezTo>
                    <a:pt x="1678" y="2920"/>
                    <a:pt x="1308" y="3168"/>
                    <a:pt x="1025" y="3502"/>
                  </a:cubicBezTo>
                  <a:cubicBezTo>
                    <a:pt x="919" y="3608"/>
                    <a:pt x="813" y="3785"/>
                    <a:pt x="901" y="3909"/>
                  </a:cubicBezTo>
                  <a:cubicBezTo>
                    <a:pt x="971" y="4015"/>
                    <a:pt x="1113" y="4032"/>
                    <a:pt x="1219" y="4032"/>
                  </a:cubicBezTo>
                  <a:cubicBezTo>
                    <a:pt x="1678" y="4032"/>
                    <a:pt x="2137" y="3926"/>
                    <a:pt x="2561" y="3714"/>
                  </a:cubicBezTo>
                  <a:lnTo>
                    <a:pt x="2561" y="3714"/>
                  </a:lnTo>
                  <a:cubicBezTo>
                    <a:pt x="2349" y="3909"/>
                    <a:pt x="2155" y="4121"/>
                    <a:pt x="1943" y="4315"/>
                  </a:cubicBezTo>
                  <a:cubicBezTo>
                    <a:pt x="1802" y="4456"/>
                    <a:pt x="1661" y="4616"/>
                    <a:pt x="1590" y="4792"/>
                  </a:cubicBezTo>
                  <a:cubicBezTo>
                    <a:pt x="1520" y="4986"/>
                    <a:pt x="1572" y="5233"/>
                    <a:pt x="1748" y="5339"/>
                  </a:cubicBezTo>
                  <a:cubicBezTo>
                    <a:pt x="1806" y="5375"/>
                    <a:pt x="1868" y="5388"/>
                    <a:pt x="1934" y="5388"/>
                  </a:cubicBezTo>
                  <a:cubicBezTo>
                    <a:pt x="2030" y="5388"/>
                    <a:pt x="2131" y="5360"/>
                    <a:pt x="2226" y="5339"/>
                  </a:cubicBezTo>
                  <a:cubicBezTo>
                    <a:pt x="2631" y="5216"/>
                    <a:pt x="3020" y="5021"/>
                    <a:pt x="3373" y="4792"/>
                  </a:cubicBezTo>
                  <a:lnTo>
                    <a:pt x="3373" y="4792"/>
                  </a:lnTo>
                  <a:cubicBezTo>
                    <a:pt x="3091" y="5075"/>
                    <a:pt x="2826" y="5393"/>
                    <a:pt x="2631" y="5728"/>
                  </a:cubicBezTo>
                  <a:cubicBezTo>
                    <a:pt x="2525" y="5904"/>
                    <a:pt x="2473" y="6205"/>
                    <a:pt x="2650" y="6293"/>
                  </a:cubicBezTo>
                  <a:cubicBezTo>
                    <a:pt x="2677" y="6304"/>
                    <a:pt x="2704" y="6308"/>
                    <a:pt x="2732" y="6308"/>
                  </a:cubicBezTo>
                  <a:cubicBezTo>
                    <a:pt x="2793" y="6308"/>
                    <a:pt x="2854" y="6288"/>
                    <a:pt x="2914" y="6276"/>
                  </a:cubicBezTo>
                  <a:cubicBezTo>
                    <a:pt x="3373" y="6116"/>
                    <a:pt x="3745" y="5781"/>
                    <a:pt x="4098" y="5428"/>
                  </a:cubicBezTo>
                  <a:lnTo>
                    <a:pt x="4098" y="5428"/>
                  </a:lnTo>
                  <a:cubicBezTo>
                    <a:pt x="3868" y="5798"/>
                    <a:pt x="3656" y="6205"/>
                    <a:pt x="3498" y="6629"/>
                  </a:cubicBezTo>
                  <a:cubicBezTo>
                    <a:pt x="3462" y="6770"/>
                    <a:pt x="3444" y="6964"/>
                    <a:pt x="3585" y="6999"/>
                  </a:cubicBezTo>
                  <a:cubicBezTo>
                    <a:pt x="3596" y="7003"/>
                    <a:pt x="3607" y="7004"/>
                    <a:pt x="3618" y="7004"/>
                  </a:cubicBezTo>
                  <a:cubicBezTo>
                    <a:pt x="3666" y="7004"/>
                    <a:pt x="3720" y="6979"/>
                    <a:pt x="3762" y="6964"/>
                  </a:cubicBezTo>
                  <a:cubicBezTo>
                    <a:pt x="4150" y="6735"/>
                    <a:pt x="4433" y="6382"/>
                    <a:pt x="4698" y="6029"/>
                  </a:cubicBezTo>
                  <a:cubicBezTo>
                    <a:pt x="5158" y="5410"/>
                    <a:pt x="5546" y="4774"/>
                    <a:pt x="5935" y="4121"/>
                  </a:cubicBezTo>
                  <a:lnTo>
                    <a:pt x="5987" y="4015"/>
                  </a:lnTo>
                  <a:cubicBezTo>
                    <a:pt x="6517" y="3149"/>
                    <a:pt x="7065" y="2355"/>
                    <a:pt x="7701" y="1614"/>
                  </a:cubicBezTo>
                  <a:cubicBezTo>
                    <a:pt x="7948" y="1331"/>
                    <a:pt x="8230" y="1030"/>
                    <a:pt x="8530" y="748"/>
                  </a:cubicBezTo>
                  <a:cubicBezTo>
                    <a:pt x="8831" y="448"/>
                    <a:pt x="8636" y="413"/>
                    <a:pt x="8266" y="288"/>
                  </a:cubicBezTo>
                  <a:cubicBezTo>
                    <a:pt x="7965" y="182"/>
                    <a:pt x="7665" y="112"/>
                    <a:pt x="7347" y="76"/>
                  </a:cubicBezTo>
                  <a:lnTo>
                    <a:pt x="6976" y="24"/>
                  </a:lnTo>
                  <a:cubicBezTo>
                    <a:pt x="6771" y="10"/>
                    <a:pt x="6563" y="1"/>
                    <a:pt x="6354"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1123107">
              <a:off x="6727205" y="1388050"/>
              <a:ext cx="286913" cy="220833"/>
            </a:xfrm>
            <a:custGeom>
              <a:avLst/>
              <a:gdLst/>
              <a:ahLst/>
              <a:cxnLst/>
              <a:rect l="l" t="t" r="r" b="b"/>
              <a:pathLst>
                <a:path w="6235" h="4799" extrusionOk="0">
                  <a:moveTo>
                    <a:pt x="3758" y="1"/>
                  </a:moveTo>
                  <a:cubicBezTo>
                    <a:pt x="3461" y="1"/>
                    <a:pt x="3161" y="18"/>
                    <a:pt x="2861" y="59"/>
                  </a:cubicBezTo>
                  <a:cubicBezTo>
                    <a:pt x="1890" y="165"/>
                    <a:pt x="937" y="448"/>
                    <a:pt x="0" y="783"/>
                  </a:cubicBezTo>
                  <a:cubicBezTo>
                    <a:pt x="321" y="883"/>
                    <a:pt x="655" y="913"/>
                    <a:pt x="990" y="913"/>
                  </a:cubicBezTo>
                  <a:cubicBezTo>
                    <a:pt x="1190" y="913"/>
                    <a:pt x="1391" y="902"/>
                    <a:pt x="1590" y="889"/>
                  </a:cubicBezTo>
                  <a:lnTo>
                    <a:pt x="1590" y="889"/>
                  </a:lnTo>
                  <a:cubicBezTo>
                    <a:pt x="1149" y="1084"/>
                    <a:pt x="742" y="1348"/>
                    <a:pt x="372" y="1649"/>
                  </a:cubicBezTo>
                  <a:cubicBezTo>
                    <a:pt x="266" y="1736"/>
                    <a:pt x="160" y="1842"/>
                    <a:pt x="106" y="1967"/>
                  </a:cubicBezTo>
                  <a:cubicBezTo>
                    <a:pt x="54" y="2090"/>
                    <a:pt x="71" y="2266"/>
                    <a:pt x="177" y="2355"/>
                  </a:cubicBezTo>
                  <a:cubicBezTo>
                    <a:pt x="247" y="2408"/>
                    <a:pt x="318" y="2426"/>
                    <a:pt x="407" y="2426"/>
                  </a:cubicBezTo>
                  <a:cubicBezTo>
                    <a:pt x="496" y="2438"/>
                    <a:pt x="585" y="2444"/>
                    <a:pt x="673" y="2444"/>
                  </a:cubicBezTo>
                  <a:cubicBezTo>
                    <a:pt x="1215" y="2444"/>
                    <a:pt x="1744" y="2229"/>
                    <a:pt x="2261" y="2002"/>
                  </a:cubicBezTo>
                  <a:lnTo>
                    <a:pt x="2261" y="2002"/>
                  </a:lnTo>
                  <a:cubicBezTo>
                    <a:pt x="1820" y="2249"/>
                    <a:pt x="1413" y="2567"/>
                    <a:pt x="1095" y="2956"/>
                  </a:cubicBezTo>
                  <a:cubicBezTo>
                    <a:pt x="937" y="3149"/>
                    <a:pt x="796" y="3432"/>
                    <a:pt x="937" y="3644"/>
                  </a:cubicBezTo>
                  <a:cubicBezTo>
                    <a:pt x="1010" y="3753"/>
                    <a:pt x="1134" y="3792"/>
                    <a:pt x="1271" y="3792"/>
                  </a:cubicBezTo>
                  <a:cubicBezTo>
                    <a:pt x="1400" y="3792"/>
                    <a:pt x="1540" y="3758"/>
                    <a:pt x="1660" y="3714"/>
                  </a:cubicBezTo>
                  <a:cubicBezTo>
                    <a:pt x="2225" y="3502"/>
                    <a:pt x="2738" y="3185"/>
                    <a:pt x="3179" y="2779"/>
                  </a:cubicBezTo>
                  <a:lnTo>
                    <a:pt x="3179" y="2779"/>
                  </a:lnTo>
                  <a:cubicBezTo>
                    <a:pt x="2915" y="3079"/>
                    <a:pt x="2649" y="3397"/>
                    <a:pt x="2402" y="3733"/>
                  </a:cubicBezTo>
                  <a:cubicBezTo>
                    <a:pt x="2244" y="3962"/>
                    <a:pt x="2067" y="4209"/>
                    <a:pt x="2013" y="4491"/>
                  </a:cubicBezTo>
                  <a:cubicBezTo>
                    <a:pt x="2013" y="4562"/>
                    <a:pt x="2013" y="4651"/>
                    <a:pt x="2049" y="4703"/>
                  </a:cubicBezTo>
                  <a:cubicBezTo>
                    <a:pt x="2090" y="4773"/>
                    <a:pt x="2164" y="4798"/>
                    <a:pt x="2244" y="4798"/>
                  </a:cubicBezTo>
                  <a:cubicBezTo>
                    <a:pt x="2267" y="4798"/>
                    <a:pt x="2291" y="4796"/>
                    <a:pt x="2314" y="4792"/>
                  </a:cubicBezTo>
                  <a:cubicBezTo>
                    <a:pt x="2632" y="4774"/>
                    <a:pt x="2915" y="4527"/>
                    <a:pt x="3144" y="4298"/>
                  </a:cubicBezTo>
                  <a:cubicBezTo>
                    <a:pt x="3214" y="4244"/>
                    <a:pt x="3268" y="4192"/>
                    <a:pt x="3339" y="4121"/>
                  </a:cubicBezTo>
                  <a:lnTo>
                    <a:pt x="3391" y="4015"/>
                  </a:lnTo>
                  <a:cubicBezTo>
                    <a:pt x="3921" y="3149"/>
                    <a:pt x="4469" y="2355"/>
                    <a:pt x="5105" y="1614"/>
                  </a:cubicBezTo>
                  <a:cubicBezTo>
                    <a:pt x="5352" y="1331"/>
                    <a:pt x="5634" y="1030"/>
                    <a:pt x="5934" y="748"/>
                  </a:cubicBezTo>
                  <a:cubicBezTo>
                    <a:pt x="6235" y="448"/>
                    <a:pt x="6040" y="413"/>
                    <a:pt x="5670" y="288"/>
                  </a:cubicBezTo>
                  <a:cubicBezTo>
                    <a:pt x="5369" y="182"/>
                    <a:pt x="5069" y="112"/>
                    <a:pt x="4751" y="76"/>
                  </a:cubicBezTo>
                  <a:lnTo>
                    <a:pt x="4380" y="24"/>
                  </a:lnTo>
                  <a:cubicBezTo>
                    <a:pt x="4175" y="10"/>
                    <a:pt x="3967" y="1"/>
                    <a:pt x="3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1123107">
              <a:off x="6900124" y="1360657"/>
              <a:ext cx="85407" cy="73672"/>
            </a:xfrm>
            <a:custGeom>
              <a:avLst/>
              <a:gdLst/>
              <a:ahLst/>
              <a:cxnLst/>
              <a:rect l="l" t="t" r="r" b="b"/>
              <a:pathLst>
                <a:path w="1856" h="1601" extrusionOk="0">
                  <a:moveTo>
                    <a:pt x="1" y="0"/>
                  </a:moveTo>
                  <a:cubicBezTo>
                    <a:pt x="1" y="17"/>
                    <a:pt x="1" y="17"/>
                    <a:pt x="19" y="35"/>
                  </a:cubicBezTo>
                  <a:cubicBezTo>
                    <a:pt x="19" y="88"/>
                    <a:pt x="71" y="106"/>
                    <a:pt x="107" y="141"/>
                  </a:cubicBezTo>
                  <a:cubicBezTo>
                    <a:pt x="337" y="264"/>
                    <a:pt x="584" y="335"/>
                    <a:pt x="849" y="353"/>
                  </a:cubicBezTo>
                  <a:cubicBezTo>
                    <a:pt x="601" y="389"/>
                    <a:pt x="354" y="441"/>
                    <a:pt x="177" y="636"/>
                  </a:cubicBezTo>
                  <a:cubicBezTo>
                    <a:pt x="161" y="653"/>
                    <a:pt x="125" y="688"/>
                    <a:pt x="125" y="724"/>
                  </a:cubicBezTo>
                  <a:cubicBezTo>
                    <a:pt x="107" y="848"/>
                    <a:pt x="266" y="883"/>
                    <a:pt x="372" y="883"/>
                  </a:cubicBezTo>
                  <a:cubicBezTo>
                    <a:pt x="620" y="865"/>
                    <a:pt x="849" y="829"/>
                    <a:pt x="1079" y="742"/>
                  </a:cubicBezTo>
                  <a:lnTo>
                    <a:pt x="1079" y="742"/>
                  </a:lnTo>
                  <a:cubicBezTo>
                    <a:pt x="919" y="883"/>
                    <a:pt x="778" y="1041"/>
                    <a:pt x="655" y="1218"/>
                  </a:cubicBezTo>
                  <a:cubicBezTo>
                    <a:pt x="601" y="1272"/>
                    <a:pt x="566" y="1324"/>
                    <a:pt x="549" y="1395"/>
                  </a:cubicBezTo>
                  <a:cubicBezTo>
                    <a:pt x="531" y="1465"/>
                    <a:pt x="549" y="1536"/>
                    <a:pt x="601" y="1571"/>
                  </a:cubicBezTo>
                  <a:cubicBezTo>
                    <a:pt x="622" y="1592"/>
                    <a:pt x="643" y="1601"/>
                    <a:pt x="668" y="1601"/>
                  </a:cubicBezTo>
                  <a:cubicBezTo>
                    <a:pt x="685" y="1601"/>
                    <a:pt x="704" y="1597"/>
                    <a:pt x="726" y="1590"/>
                  </a:cubicBezTo>
                  <a:cubicBezTo>
                    <a:pt x="973" y="1307"/>
                    <a:pt x="1255" y="1006"/>
                    <a:pt x="1555" y="724"/>
                  </a:cubicBezTo>
                  <a:cubicBezTo>
                    <a:pt x="1856" y="424"/>
                    <a:pt x="1661" y="389"/>
                    <a:pt x="1291" y="264"/>
                  </a:cubicBezTo>
                  <a:cubicBezTo>
                    <a:pt x="990" y="158"/>
                    <a:pt x="690" y="88"/>
                    <a:pt x="372" y="52"/>
                  </a:cubicBezTo>
                  <a:lnTo>
                    <a:pt x="1" y="0"/>
                  </a:ln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5"/>
          <p:cNvGrpSpPr/>
          <p:nvPr/>
        </p:nvGrpSpPr>
        <p:grpSpPr>
          <a:xfrm rot="7057070">
            <a:off x="531665" y="4104431"/>
            <a:ext cx="288530" cy="1204990"/>
            <a:chOff x="768875" y="1271550"/>
            <a:chExt cx="115425" cy="482050"/>
          </a:xfrm>
        </p:grpSpPr>
        <p:sp>
          <p:nvSpPr>
            <p:cNvPr id="223" name="Google Shape;223;p5"/>
            <p:cNvSpPr/>
            <p:nvPr/>
          </p:nvSpPr>
          <p:spPr>
            <a:xfrm>
              <a:off x="768875" y="1271550"/>
              <a:ext cx="115425" cy="482050"/>
            </a:xfrm>
            <a:custGeom>
              <a:avLst/>
              <a:gdLst/>
              <a:ahLst/>
              <a:cxnLst/>
              <a:rect l="l" t="t" r="r" b="b"/>
              <a:pathLst>
                <a:path w="4617" h="19282" extrusionOk="0">
                  <a:moveTo>
                    <a:pt x="1149" y="0"/>
                  </a:moveTo>
                  <a:cubicBezTo>
                    <a:pt x="1029" y="0"/>
                    <a:pt x="909" y="62"/>
                    <a:pt x="887" y="173"/>
                  </a:cubicBezTo>
                  <a:cubicBezTo>
                    <a:pt x="645" y="1383"/>
                    <a:pt x="202" y="4266"/>
                    <a:pt x="100" y="8842"/>
                  </a:cubicBezTo>
                  <a:cubicBezTo>
                    <a:pt x="0" y="13943"/>
                    <a:pt x="1815" y="17895"/>
                    <a:pt x="2500" y="19185"/>
                  </a:cubicBezTo>
                  <a:cubicBezTo>
                    <a:pt x="2538" y="19250"/>
                    <a:pt x="2614" y="19281"/>
                    <a:pt x="2689" y="19281"/>
                  </a:cubicBezTo>
                  <a:cubicBezTo>
                    <a:pt x="2776" y="19281"/>
                    <a:pt x="2861" y="19240"/>
                    <a:pt x="2882" y="19164"/>
                  </a:cubicBezTo>
                  <a:cubicBezTo>
                    <a:pt x="3307" y="17511"/>
                    <a:pt x="4616" y="11987"/>
                    <a:pt x="4516" y="8842"/>
                  </a:cubicBezTo>
                  <a:cubicBezTo>
                    <a:pt x="4415" y="5858"/>
                    <a:pt x="2258" y="1686"/>
                    <a:pt x="1390" y="133"/>
                  </a:cubicBezTo>
                  <a:cubicBezTo>
                    <a:pt x="1345" y="42"/>
                    <a:pt x="1247" y="0"/>
                    <a:pt x="1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795075" y="1271825"/>
              <a:ext cx="37325" cy="480375"/>
            </a:xfrm>
            <a:custGeom>
              <a:avLst/>
              <a:gdLst/>
              <a:ahLst/>
              <a:cxnLst/>
              <a:rect l="l" t="t" r="r" b="b"/>
              <a:pathLst>
                <a:path w="1493" h="19215" extrusionOk="0">
                  <a:moveTo>
                    <a:pt x="20" y="1"/>
                  </a:moveTo>
                  <a:cubicBezTo>
                    <a:pt x="1" y="1"/>
                    <a:pt x="1" y="22"/>
                    <a:pt x="1" y="41"/>
                  </a:cubicBezTo>
                  <a:cubicBezTo>
                    <a:pt x="20" y="183"/>
                    <a:pt x="1310" y="14457"/>
                    <a:pt x="1412" y="19174"/>
                  </a:cubicBezTo>
                  <a:cubicBezTo>
                    <a:pt x="1412" y="19194"/>
                    <a:pt x="1431" y="19215"/>
                    <a:pt x="1452" y="19215"/>
                  </a:cubicBezTo>
                  <a:cubicBezTo>
                    <a:pt x="1471" y="19215"/>
                    <a:pt x="1492" y="19194"/>
                    <a:pt x="1492" y="19174"/>
                  </a:cubicBezTo>
                  <a:cubicBezTo>
                    <a:pt x="1391" y="14457"/>
                    <a:pt x="81" y="183"/>
                    <a:pt x="60" y="41"/>
                  </a:cubicBezTo>
                  <a:cubicBezTo>
                    <a:pt x="60" y="22"/>
                    <a:pt x="41" y="1"/>
                    <a:pt x="2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776925" y="1343400"/>
              <a:ext cx="62525" cy="43375"/>
            </a:xfrm>
            <a:custGeom>
              <a:avLst/>
              <a:gdLst/>
              <a:ahLst/>
              <a:cxnLst/>
              <a:rect l="l" t="t" r="r" b="b"/>
              <a:pathLst>
                <a:path w="2501" h="1735" extrusionOk="0">
                  <a:moveTo>
                    <a:pt x="2439" y="0"/>
                  </a:moveTo>
                  <a:lnTo>
                    <a:pt x="1109" y="1654"/>
                  </a:lnTo>
                  <a:lnTo>
                    <a:pt x="60" y="465"/>
                  </a:lnTo>
                  <a:lnTo>
                    <a:pt x="20" y="465"/>
                  </a:lnTo>
                  <a:cubicBezTo>
                    <a:pt x="1" y="484"/>
                    <a:pt x="1" y="505"/>
                    <a:pt x="20" y="525"/>
                  </a:cubicBezTo>
                  <a:lnTo>
                    <a:pt x="1089" y="1715"/>
                  </a:lnTo>
                  <a:cubicBezTo>
                    <a:pt x="1089" y="1734"/>
                    <a:pt x="1109" y="1734"/>
                    <a:pt x="1109" y="1734"/>
                  </a:cubicBezTo>
                  <a:cubicBezTo>
                    <a:pt x="1130" y="1734"/>
                    <a:pt x="1130" y="1734"/>
                    <a:pt x="1149" y="1715"/>
                  </a:cubicBezTo>
                  <a:lnTo>
                    <a:pt x="2501" y="62"/>
                  </a:lnTo>
                  <a:cubicBezTo>
                    <a:pt x="2501" y="41"/>
                    <a:pt x="2501" y="21"/>
                    <a:pt x="248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770875" y="1442825"/>
              <a:ext cx="105350" cy="47775"/>
            </a:xfrm>
            <a:custGeom>
              <a:avLst/>
              <a:gdLst/>
              <a:ahLst/>
              <a:cxnLst/>
              <a:rect l="l" t="t" r="r" b="b"/>
              <a:pathLst>
                <a:path w="4214" h="1911" extrusionOk="0">
                  <a:moveTo>
                    <a:pt x="4181" y="1"/>
                  </a:moveTo>
                  <a:cubicBezTo>
                    <a:pt x="4174" y="1"/>
                    <a:pt x="4164" y="6"/>
                    <a:pt x="4154" y="15"/>
                  </a:cubicBezTo>
                  <a:lnTo>
                    <a:pt x="1754" y="1830"/>
                  </a:lnTo>
                  <a:lnTo>
                    <a:pt x="60" y="722"/>
                  </a:lnTo>
                  <a:cubicBezTo>
                    <a:pt x="41" y="722"/>
                    <a:pt x="20" y="722"/>
                    <a:pt x="20" y="741"/>
                  </a:cubicBezTo>
                  <a:cubicBezTo>
                    <a:pt x="1" y="762"/>
                    <a:pt x="1" y="781"/>
                    <a:pt x="20" y="781"/>
                  </a:cubicBezTo>
                  <a:lnTo>
                    <a:pt x="1754" y="1891"/>
                  </a:lnTo>
                  <a:lnTo>
                    <a:pt x="1754" y="1910"/>
                  </a:lnTo>
                  <a:cubicBezTo>
                    <a:pt x="1775" y="1910"/>
                    <a:pt x="1775" y="1910"/>
                    <a:pt x="1775" y="1891"/>
                  </a:cubicBezTo>
                  <a:lnTo>
                    <a:pt x="4194" y="56"/>
                  </a:lnTo>
                  <a:cubicBezTo>
                    <a:pt x="4214" y="56"/>
                    <a:pt x="4214" y="36"/>
                    <a:pt x="4194" y="15"/>
                  </a:cubicBezTo>
                  <a:cubicBezTo>
                    <a:pt x="4194" y="6"/>
                    <a:pt x="4189" y="1"/>
                    <a:pt x="41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771375" y="1501650"/>
              <a:ext cx="111900" cy="53450"/>
            </a:xfrm>
            <a:custGeom>
              <a:avLst/>
              <a:gdLst/>
              <a:ahLst/>
              <a:cxnLst/>
              <a:rect l="l" t="t" r="r" b="b"/>
              <a:pathLst>
                <a:path w="4476" h="2138" extrusionOk="0">
                  <a:moveTo>
                    <a:pt x="4416" y="1"/>
                  </a:moveTo>
                  <a:lnTo>
                    <a:pt x="1976" y="2057"/>
                  </a:lnTo>
                  <a:lnTo>
                    <a:pt x="61" y="485"/>
                  </a:lnTo>
                  <a:lnTo>
                    <a:pt x="0" y="485"/>
                  </a:lnTo>
                  <a:cubicBezTo>
                    <a:pt x="0" y="506"/>
                    <a:pt x="0" y="525"/>
                    <a:pt x="21" y="546"/>
                  </a:cubicBezTo>
                  <a:lnTo>
                    <a:pt x="1957" y="2119"/>
                  </a:lnTo>
                  <a:cubicBezTo>
                    <a:pt x="1957" y="2138"/>
                    <a:pt x="1957" y="2138"/>
                    <a:pt x="1976" y="2138"/>
                  </a:cubicBezTo>
                  <a:cubicBezTo>
                    <a:pt x="1976" y="2138"/>
                    <a:pt x="1997" y="2138"/>
                    <a:pt x="1997" y="2119"/>
                  </a:cubicBezTo>
                  <a:lnTo>
                    <a:pt x="4476" y="62"/>
                  </a:lnTo>
                  <a:lnTo>
                    <a:pt x="4476"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776925" y="1576900"/>
              <a:ext cx="100300" cy="36200"/>
            </a:xfrm>
            <a:custGeom>
              <a:avLst/>
              <a:gdLst/>
              <a:ahLst/>
              <a:cxnLst/>
              <a:rect l="l" t="t" r="r" b="b"/>
              <a:pathLst>
                <a:path w="4012" h="1448" extrusionOk="0">
                  <a:moveTo>
                    <a:pt x="3980" y="1"/>
                  </a:moveTo>
                  <a:cubicBezTo>
                    <a:pt x="3972" y="1"/>
                    <a:pt x="3962" y="5"/>
                    <a:pt x="3952" y="15"/>
                  </a:cubicBezTo>
                  <a:lnTo>
                    <a:pt x="1875" y="1386"/>
                  </a:lnTo>
                  <a:lnTo>
                    <a:pt x="60" y="238"/>
                  </a:lnTo>
                  <a:cubicBezTo>
                    <a:pt x="51" y="227"/>
                    <a:pt x="41" y="222"/>
                    <a:pt x="33" y="222"/>
                  </a:cubicBezTo>
                  <a:cubicBezTo>
                    <a:pt x="25" y="222"/>
                    <a:pt x="20" y="227"/>
                    <a:pt x="20" y="238"/>
                  </a:cubicBezTo>
                  <a:cubicBezTo>
                    <a:pt x="1" y="257"/>
                    <a:pt x="1" y="278"/>
                    <a:pt x="20" y="278"/>
                  </a:cubicBezTo>
                  <a:lnTo>
                    <a:pt x="1856" y="1447"/>
                  </a:lnTo>
                  <a:lnTo>
                    <a:pt x="1896" y="1447"/>
                  </a:lnTo>
                  <a:lnTo>
                    <a:pt x="3993" y="55"/>
                  </a:lnTo>
                  <a:cubicBezTo>
                    <a:pt x="3993" y="55"/>
                    <a:pt x="4012" y="36"/>
                    <a:pt x="3993" y="15"/>
                  </a:cubicBezTo>
                  <a:cubicBezTo>
                    <a:pt x="3993" y="5"/>
                    <a:pt x="3987" y="1"/>
                    <a:pt x="398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794075" y="1653400"/>
              <a:ext cx="70050" cy="36800"/>
            </a:xfrm>
            <a:custGeom>
              <a:avLst/>
              <a:gdLst/>
              <a:ahLst/>
              <a:cxnLst/>
              <a:rect l="l" t="t" r="r" b="b"/>
              <a:pathLst>
                <a:path w="2802" h="1472" extrusionOk="0">
                  <a:moveTo>
                    <a:pt x="2742" y="0"/>
                  </a:moveTo>
                  <a:lnTo>
                    <a:pt x="1411" y="1390"/>
                  </a:lnTo>
                  <a:lnTo>
                    <a:pt x="60" y="302"/>
                  </a:lnTo>
                  <a:lnTo>
                    <a:pt x="20" y="302"/>
                  </a:lnTo>
                  <a:cubicBezTo>
                    <a:pt x="0" y="323"/>
                    <a:pt x="20" y="342"/>
                    <a:pt x="20" y="363"/>
                  </a:cubicBezTo>
                  <a:lnTo>
                    <a:pt x="1391" y="1471"/>
                  </a:lnTo>
                  <a:lnTo>
                    <a:pt x="1431" y="1471"/>
                  </a:lnTo>
                  <a:lnTo>
                    <a:pt x="1452" y="1452"/>
                  </a:lnTo>
                  <a:lnTo>
                    <a:pt x="2802" y="60"/>
                  </a:lnTo>
                  <a:lnTo>
                    <a:pt x="2802"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774400" y="1393450"/>
              <a:ext cx="84700" cy="39200"/>
            </a:xfrm>
            <a:custGeom>
              <a:avLst/>
              <a:gdLst/>
              <a:ahLst/>
              <a:cxnLst/>
              <a:rect l="l" t="t" r="r" b="b"/>
              <a:pathLst>
                <a:path w="3388" h="1568" extrusionOk="0">
                  <a:moveTo>
                    <a:pt x="3357" y="0"/>
                  </a:moveTo>
                  <a:cubicBezTo>
                    <a:pt x="3347" y="0"/>
                    <a:pt x="3337" y="5"/>
                    <a:pt x="3327" y="15"/>
                  </a:cubicBezTo>
                  <a:lnTo>
                    <a:pt x="1411" y="1487"/>
                  </a:lnTo>
                  <a:lnTo>
                    <a:pt x="61" y="781"/>
                  </a:lnTo>
                  <a:cubicBezTo>
                    <a:pt x="51" y="771"/>
                    <a:pt x="41" y="766"/>
                    <a:pt x="33" y="766"/>
                  </a:cubicBezTo>
                  <a:cubicBezTo>
                    <a:pt x="26" y="766"/>
                    <a:pt x="21" y="771"/>
                    <a:pt x="21" y="781"/>
                  </a:cubicBezTo>
                  <a:cubicBezTo>
                    <a:pt x="0" y="802"/>
                    <a:pt x="0" y="821"/>
                    <a:pt x="21" y="842"/>
                  </a:cubicBezTo>
                  <a:lnTo>
                    <a:pt x="1411" y="1547"/>
                  </a:lnTo>
                  <a:lnTo>
                    <a:pt x="1411" y="1568"/>
                  </a:lnTo>
                  <a:cubicBezTo>
                    <a:pt x="1432" y="1568"/>
                    <a:pt x="1432" y="1547"/>
                    <a:pt x="1432" y="1547"/>
                  </a:cubicBezTo>
                  <a:lnTo>
                    <a:pt x="3368" y="55"/>
                  </a:lnTo>
                  <a:cubicBezTo>
                    <a:pt x="3387" y="55"/>
                    <a:pt x="3387" y="35"/>
                    <a:pt x="3387" y="15"/>
                  </a:cubicBezTo>
                  <a:cubicBezTo>
                    <a:pt x="3377" y="5"/>
                    <a:pt x="3367" y="0"/>
                    <a:pt x="335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5"/>
          <p:cNvGrpSpPr/>
          <p:nvPr/>
        </p:nvGrpSpPr>
        <p:grpSpPr>
          <a:xfrm>
            <a:off x="8536829" y="4545763"/>
            <a:ext cx="327124" cy="322325"/>
            <a:chOff x="3828575" y="1069325"/>
            <a:chExt cx="185750" cy="183025"/>
          </a:xfrm>
        </p:grpSpPr>
        <p:sp>
          <p:nvSpPr>
            <p:cNvPr id="232" name="Google Shape;232;p5"/>
            <p:cNvSpPr/>
            <p:nvPr/>
          </p:nvSpPr>
          <p:spPr>
            <a:xfrm>
              <a:off x="3828575" y="1069325"/>
              <a:ext cx="75950" cy="65800"/>
            </a:xfrm>
            <a:custGeom>
              <a:avLst/>
              <a:gdLst/>
              <a:ahLst/>
              <a:cxnLst/>
              <a:rect l="l" t="t" r="r" b="b"/>
              <a:pathLst>
                <a:path w="3038" h="2632" extrusionOk="0">
                  <a:moveTo>
                    <a:pt x="2222" y="0"/>
                  </a:moveTo>
                  <a:cubicBezTo>
                    <a:pt x="2106" y="0"/>
                    <a:pt x="1980" y="23"/>
                    <a:pt x="1852" y="74"/>
                  </a:cubicBezTo>
                  <a:cubicBezTo>
                    <a:pt x="1288" y="275"/>
                    <a:pt x="704" y="879"/>
                    <a:pt x="362" y="1343"/>
                  </a:cubicBezTo>
                  <a:cubicBezTo>
                    <a:pt x="161" y="1644"/>
                    <a:pt x="0" y="2047"/>
                    <a:pt x="201" y="2349"/>
                  </a:cubicBezTo>
                  <a:cubicBezTo>
                    <a:pt x="322" y="2551"/>
                    <a:pt x="564" y="2631"/>
                    <a:pt x="805" y="2631"/>
                  </a:cubicBezTo>
                  <a:cubicBezTo>
                    <a:pt x="1026" y="2631"/>
                    <a:pt x="1248" y="2530"/>
                    <a:pt x="1449" y="2409"/>
                  </a:cubicBezTo>
                  <a:cubicBezTo>
                    <a:pt x="2032" y="2087"/>
                    <a:pt x="2496" y="1563"/>
                    <a:pt x="2778" y="960"/>
                  </a:cubicBezTo>
                  <a:cubicBezTo>
                    <a:pt x="3038" y="408"/>
                    <a:pt x="2708"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38750" y="1089675"/>
              <a:ext cx="75575" cy="66050"/>
            </a:xfrm>
            <a:custGeom>
              <a:avLst/>
              <a:gdLst/>
              <a:ahLst/>
              <a:cxnLst/>
              <a:rect l="l" t="t" r="r" b="b"/>
              <a:pathLst>
                <a:path w="3023" h="2642" extrusionOk="0">
                  <a:moveTo>
                    <a:pt x="2184" y="0"/>
                  </a:moveTo>
                  <a:cubicBezTo>
                    <a:pt x="2073" y="0"/>
                    <a:pt x="1954" y="21"/>
                    <a:pt x="1833" y="65"/>
                  </a:cubicBezTo>
                  <a:cubicBezTo>
                    <a:pt x="1289" y="287"/>
                    <a:pt x="685" y="891"/>
                    <a:pt x="363" y="1353"/>
                  </a:cubicBezTo>
                  <a:cubicBezTo>
                    <a:pt x="162" y="1656"/>
                    <a:pt x="1" y="2059"/>
                    <a:pt x="182" y="2360"/>
                  </a:cubicBezTo>
                  <a:cubicBezTo>
                    <a:pt x="303" y="2561"/>
                    <a:pt x="545" y="2642"/>
                    <a:pt x="786" y="2642"/>
                  </a:cubicBezTo>
                  <a:cubicBezTo>
                    <a:pt x="1028" y="2642"/>
                    <a:pt x="1248" y="2542"/>
                    <a:pt x="1450" y="2421"/>
                  </a:cubicBezTo>
                  <a:cubicBezTo>
                    <a:pt x="2013" y="2099"/>
                    <a:pt x="2496" y="1575"/>
                    <a:pt x="2759" y="972"/>
                  </a:cubicBezTo>
                  <a:cubicBezTo>
                    <a:pt x="3022" y="412"/>
                    <a:pt x="2680" y="0"/>
                    <a:pt x="2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832075" y="1186300"/>
              <a:ext cx="76050" cy="66050"/>
            </a:xfrm>
            <a:custGeom>
              <a:avLst/>
              <a:gdLst/>
              <a:ahLst/>
              <a:cxnLst/>
              <a:rect l="l" t="t" r="r" b="b"/>
              <a:pathLst>
                <a:path w="3042" h="2642" extrusionOk="0">
                  <a:moveTo>
                    <a:pt x="2203" y="0"/>
                  </a:moveTo>
                  <a:cubicBezTo>
                    <a:pt x="2092" y="0"/>
                    <a:pt x="1974" y="21"/>
                    <a:pt x="1852" y="65"/>
                  </a:cubicBezTo>
                  <a:cubicBezTo>
                    <a:pt x="1288" y="287"/>
                    <a:pt x="706" y="870"/>
                    <a:pt x="363" y="1353"/>
                  </a:cubicBezTo>
                  <a:cubicBezTo>
                    <a:pt x="161" y="1656"/>
                    <a:pt x="0" y="2037"/>
                    <a:pt x="202" y="2340"/>
                  </a:cubicBezTo>
                  <a:cubicBezTo>
                    <a:pt x="322" y="2541"/>
                    <a:pt x="564" y="2641"/>
                    <a:pt x="805" y="2641"/>
                  </a:cubicBezTo>
                  <a:cubicBezTo>
                    <a:pt x="1028" y="2622"/>
                    <a:pt x="1248" y="2541"/>
                    <a:pt x="1450" y="2421"/>
                  </a:cubicBezTo>
                  <a:cubicBezTo>
                    <a:pt x="2034" y="2078"/>
                    <a:pt x="2496" y="1575"/>
                    <a:pt x="2778" y="971"/>
                  </a:cubicBezTo>
                  <a:cubicBezTo>
                    <a:pt x="3041" y="412"/>
                    <a:pt x="2700" y="0"/>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5"/>
        <p:cNvGrpSpPr/>
        <p:nvPr/>
      </p:nvGrpSpPr>
      <p:grpSpPr>
        <a:xfrm>
          <a:off x="0" y="0"/>
          <a:ext cx="0" cy="0"/>
          <a:chOff x="0" y="0"/>
          <a:chExt cx="0" cy="0"/>
        </a:xfrm>
      </p:grpSpPr>
      <p:sp>
        <p:nvSpPr>
          <p:cNvPr id="236" name="Google Shape;23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7" name="Google Shape;237;p6"/>
          <p:cNvSpPr/>
          <p:nvPr/>
        </p:nvSpPr>
        <p:spPr>
          <a:xfrm rot="3329258">
            <a:off x="8335202" y="4354162"/>
            <a:ext cx="337200" cy="758352"/>
          </a:xfrm>
          <a:custGeom>
            <a:avLst/>
            <a:gdLst/>
            <a:ahLst/>
            <a:cxnLst/>
            <a:rect l="l" t="t" r="r" b="b"/>
            <a:pathLst>
              <a:path w="6069" h="13649" extrusionOk="0">
                <a:moveTo>
                  <a:pt x="4557" y="0"/>
                </a:moveTo>
                <a:cubicBezTo>
                  <a:pt x="4557" y="0"/>
                  <a:pt x="3549" y="1229"/>
                  <a:pt x="1775" y="5887"/>
                </a:cubicBezTo>
                <a:cubicBezTo>
                  <a:pt x="1" y="10565"/>
                  <a:pt x="2460" y="13648"/>
                  <a:pt x="2460" y="13648"/>
                </a:cubicBezTo>
                <a:cubicBezTo>
                  <a:pt x="2460" y="13648"/>
                  <a:pt x="4476" y="10060"/>
                  <a:pt x="5262" y="6955"/>
                </a:cubicBezTo>
                <a:cubicBezTo>
                  <a:pt x="6068" y="3871"/>
                  <a:pt x="4557" y="0"/>
                  <a:pt x="4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6"/>
          <p:cNvGrpSpPr/>
          <p:nvPr/>
        </p:nvGrpSpPr>
        <p:grpSpPr>
          <a:xfrm rot="-4106019">
            <a:off x="381146" y="4206058"/>
            <a:ext cx="537706" cy="739776"/>
            <a:chOff x="1521350" y="1648150"/>
            <a:chExt cx="241950" cy="332875"/>
          </a:xfrm>
        </p:grpSpPr>
        <p:sp>
          <p:nvSpPr>
            <p:cNvPr id="239" name="Google Shape;239;p6"/>
            <p:cNvSpPr/>
            <p:nvPr/>
          </p:nvSpPr>
          <p:spPr>
            <a:xfrm>
              <a:off x="1521350" y="1648150"/>
              <a:ext cx="128050" cy="332350"/>
            </a:xfrm>
            <a:custGeom>
              <a:avLst/>
              <a:gdLst/>
              <a:ahLst/>
              <a:cxnLst/>
              <a:rect l="l" t="t" r="r" b="b"/>
              <a:pathLst>
                <a:path w="5122" h="13294" extrusionOk="0">
                  <a:moveTo>
                    <a:pt x="4987" y="1"/>
                  </a:moveTo>
                  <a:cubicBezTo>
                    <a:pt x="4933" y="1"/>
                    <a:pt x="4891" y="28"/>
                    <a:pt x="4860" y="89"/>
                  </a:cubicBezTo>
                  <a:cubicBezTo>
                    <a:pt x="4839" y="149"/>
                    <a:pt x="1855" y="7065"/>
                    <a:pt x="21" y="13132"/>
                  </a:cubicBezTo>
                  <a:cubicBezTo>
                    <a:pt x="0" y="13213"/>
                    <a:pt x="41" y="13274"/>
                    <a:pt x="121" y="13294"/>
                  </a:cubicBezTo>
                  <a:lnTo>
                    <a:pt x="142" y="13294"/>
                  </a:lnTo>
                  <a:cubicBezTo>
                    <a:pt x="202" y="13294"/>
                    <a:pt x="263" y="13274"/>
                    <a:pt x="283" y="13213"/>
                  </a:cubicBezTo>
                  <a:cubicBezTo>
                    <a:pt x="2078" y="7145"/>
                    <a:pt x="5062" y="250"/>
                    <a:pt x="5102" y="189"/>
                  </a:cubicBezTo>
                  <a:cubicBezTo>
                    <a:pt x="5121" y="129"/>
                    <a:pt x="5102" y="49"/>
                    <a:pt x="5041" y="8"/>
                  </a:cubicBezTo>
                  <a:cubicBezTo>
                    <a:pt x="5022" y="3"/>
                    <a:pt x="5003" y="1"/>
                    <a:pt x="4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522350" y="1714125"/>
              <a:ext cx="237450" cy="266900"/>
            </a:xfrm>
            <a:custGeom>
              <a:avLst/>
              <a:gdLst/>
              <a:ahLst/>
              <a:cxnLst/>
              <a:rect l="l" t="t" r="r" b="b"/>
              <a:pathLst>
                <a:path w="9498" h="10676" extrusionOk="0">
                  <a:moveTo>
                    <a:pt x="9358" y="0"/>
                  </a:moveTo>
                  <a:cubicBezTo>
                    <a:pt x="9325" y="0"/>
                    <a:pt x="9295" y="11"/>
                    <a:pt x="9275" y="31"/>
                  </a:cubicBezTo>
                  <a:cubicBezTo>
                    <a:pt x="9215" y="90"/>
                    <a:pt x="3933" y="5453"/>
                    <a:pt x="41" y="10474"/>
                  </a:cubicBezTo>
                  <a:cubicBezTo>
                    <a:pt x="1" y="10534"/>
                    <a:pt x="22" y="10614"/>
                    <a:pt x="62" y="10655"/>
                  </a:cubicBezTo>
                  <a:cubicBezTo>
                    <a:pt x="81" y="10676"/>
                    <a:pt x="122" y="10676"/>
                    <a:pt x="143" y="10676"/>
                  </a:cubicBezTo>
                  <a:cubicBezTo>
                    <a:pt x="183" y="10676"/>
                    <a:pt x="223" y="10655"/>
                    <a:pt x="243" y="10635"/>
                  </a:cubicBezTo>
                  <a:cubicBezTo>
                    <a:pt x="4135" y="5635"/>
                    <a:pt x="9396" y="273"/>
                    <a:pt x="9457" y="211"/>
                  </a:cubicBezTo>
                  <a:cubicBezTo>
                    <a:pt x="9497" y="171"/>
                    <a:pt x="9497" y="90"/>
                    <a:pt x="9457" y="31"/>
                  </a:cubicBezTo>
                  <a:cubicBezTo>
                    <a:pt x="9426" y="11"/>
                    <a:pt x="9391" y="0"/>
                    <a:pt x="9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1572750" y="1662500"/>
              <a:ext cx="97325" cy="91650"/>
            </a:xfrm>
            <a:custGeom>
              <a:avLst/>
              <a:gdLst/>
              <a:ahLst/>
              <a:cxnLst/>
              <a:rect l="l" t="t" r="r" b="b"/>
              <a:pathLst>
                <a:path w="3893" h="3666" extrusionOk="0">
                  <a:moveTo>
                    <a:pt x="1948" y="1"/>
                  </a:moveTo>
                  <a:cubicBezTo>
                    <a:pt x="1058" y="1"/>
                    <a:pt x="271" y="667"/>
                    <a:pt x="143" y="1572"/>
                  </a:cubicBezTo>
                  <a:cubicBezTo>
                    <a:pt x="1" y="2580"/>
                    <a:pt x="686" y="3507"/>
                    <a:pt x="1694" y="3647"/>
                  </a:cubicBezTo>
                  <a:cubicBezTo>
                    <a:pt x="1780" y="3659"/>
                    <a:pt x="1864" y="3665"/>
                    <a:pt x="1948" y="3665"/>
                  </a:cubicBezTo>
                  <a:cubicBezTo>
                    <a:pt x="2837" y="3665"/>
                    <a:pt x="3623" y="2998"/>
                    <a:pt x="3751" y="2096"/>
                  </a:cubicBezTo>
                  <a:cubicBezTo>
                    <a:pt x="3893" y="1088"/>
                    <a:pt x="3207" y="160"/>
                    <a:pt x="2199" y="18"/>
                  </a:cubicBezTo>
                  <a:cubicBezTo>
                    <a:pt x="2115" y="6"/>
                    <a:pt x="2031" y="1"/>
                    <a:pt x="1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1662475" y="1716325"/>
              <a:ext cx="100825" cy="94275"/>
            </a:xfrm>
            <a:custGeom>
              <a:avLst/>
              <a:gdLst/>
              <a:ahLst/>
              <a:cxnLst/>
              <a:rect l="l" t="t" r="r" b="b"/>
              <a:pathLst>
                <a:path w="4033" h="3771" extrusionOk="0">
                  <a:moveTo>
                    <a:pt x="1992" y="1"/>
                  </a:moveTo>
                  <a:cubicBezTo>
                    <a:pt x="1076" y="1"/>
                    <a:pt x="270" y="684"/>
                    <a:pt x="142" y="1615"/>
                  </a:cubicBezTo>
                  <a:cubicBezTo>
                    <a:pt x="1" y="2664"/>
                    <a:pt x="707" y="3612"/>
                    <a:pt x="1755" y="3752"/>
                  </a:cubicBezTo>
                  <a:cubicBezTo>
                    <a:pt x="1844" y="3764"/>
                    <a:pt x="1931" y="3770"/>
                    <a:pt x="2018" y="3770"/>
                  </a:cubicBezTo>
                  <a:cubicBezTo>
                    <a:pt x="2940" y="3770"/>
                    <a:pt x="3745" y="3099"/>
                    <a:pt x="3892" y="2160"/>
                  </a:cubicBezTo>
                  <a:cubicBezTo>
                    <a:pt x="4033" y="1112"/>
                    <a:pt x="3307" y="164"/>
                    <a:pt x="2280" y="23"/>
                  </a:cubicBezTo>
                  <a:cubicBezTo>
                    <a:pt x="2183" y="8"/>
                    <a:pt x="2087" y="1"/>
                    <a:pt x="19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6"/>
          <p:cNvGrpSpPr/>
          <p:nvPr/>
        </p:nvGrpSpPr>
        <p:grpSpPr>
          <a:xfrm rot="2700000">
            <a:off x="7469622" y="-302899"/>
            <a:ext cx="4404609" cy="3192759"/>
            <a:chOff x="4855919" y="-926487"/>
            <a:chExt cx="4404651" cy="3192789"/>
          </a:xfrm>
        </p:grpSpPr>
        <p:sp>
          <p:nvSpPr>
            <p:cNvPr id="244" name="Google Shape;244;p6"/>
            <p:cNvSpPr/>
            <p:nvPr/>
          </p:nvSpPr>
          <p:spPr>
            <a:xfrm rot="-4423644" flipH="1">
              <a:off x="5014090" y="812400"/>
              <a:ext cx="363895" cy="602381"/>
            </a:xfrm>
            <a:custGeom>
              <a:avLst/>
              <a:gdLst/>
              <a:ahLst/>
              <a:cxnLst/>
              <a:rect l="l" t="t" r="r" b="b"/>
              <a:pathLst>
                <a:path w="7153" h="11497" extrusionOk="0">
                  <a:moveTo>
                    <a:pt x="7153" y="1"/>
                  </a:moveTo>
                  <a:cubicBezTo>
                    <a:pt x="7152" y="1"/>
                    <a:pt x="3356" y="743"/>
                    <a:pt x="1696" y="5334"/>
                  </a:cubicBezTo>
                  <a:cubicBezTo>
                    <a:pt x="36" y="9943"/>
                    <a:pt x="1" y="11497"/>
                    <a:pt x="1" y="11497"/>
                  </a:cubicBezTo>
                  <a:cubicBezTo>
                    <a:pt x="1" y="11497"/>
                    <a:pt x="3585" y="9573"/>
                    <a:pt x="4981" y="6764"/>
                  </a:cubicBezTo>
                  <a:cubicBezTo>
                    <a:pt x="6358" y="3957"/>
                    <a:pt x="7152" y="1"/>
                    <a:pt x="7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6"/>
            <p:cNvGrpSpPr/>
            <p:nvPr/>
          </p:nvGrpSpPr>
          <p:grpSpPr>
            <a:xfrm rot="-7930660" flipH="1">
              <a:off x="6692764" y="-665414"/>
              <a:ext cx="1888545" cy="2670645"/>
              <a:chOff x="5072575" y="1615775"/>
              <a:chExt cx="928075" cy="1274250"/>
            </a:xfrm>
          </p:grpSpPr>
          <p:sp>
            <p:nvSpPr>
              <p:cNvPr id="246" name="Google Shape;246;p6"/>
              <p:cNvSpPr/>
              <p:nvPr/>
            </p:nvSpPr>
            <p:spPr>
              <a:xfrm>
                <a:off x="5233787" y="2049513"/>
                <a:ext cx="406625" cy="129975"/>
              </a:xfrm>
              <a:custGeom>
                <a:avLst/>
                <a:gdLst/>
                <a:ahLst/>
                <a:cxnLst/>
                <a:rect l="l" t="t" r="r" b="b"/>
                <a:pathLst>
                  <a:path w="16265" h="5199" extrusionOk="0">
                    <a:moveTo>
                      <a:pt x="5897" y="0"/>
                    </a:moveTo>
                    <a:cubicBezTo>
                      <a:pt x="2871" y="0"/>
                      <a:pt x="0" y="1126"/>
                      <a:pt x="0" y="1126"/>
                    </a:cubicBezTo>
                    <a:cubicBezTo>
                      <a:pt x="0" y="1126"/>
                      <a:pt x="1448" y="2310"/>
                      <a:pt x="7011" y="4429"/>
                    </a:cubicBezTo>
                    <a:cubicBezTo>
                      <a:pt x="8488" y="4992"/>
                      <a:pt x="9833" y="5199"/>
                      <a:pt x="11012" y="5199"/>
                    </a:cubicBezTo>
                    <a:cubicBezTo>
                      <a:pt x="14274" y="5199"/>
                      <a:pt x="16264" y="3617"/>
                      <a:pt x="16264" y="3617"/>
                    </a:cubicBezTo>
                    <a:cubicBezTo>
                      <a:pt x="16264" y="3617"/>
                      <a:pt x="11974" y="1215"/>
                      <a:pt x="8282" y="279"/>
                    </a:cubicBezTo>
                    <a:cubicBezTo>
                      <a:pt x="7510" y="79"/>
                      <a:pt x="6698" y="0"/>
                      <a:pt x="5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5078775" y="1692700"/>
                <a:ext cx="902025" cy="1197325"/>
              </a:xfrm>
              <a:custGeom>
                <a:avLst/>
                <a:gdLst/>
                <a:ahLst/>
                <a:cxnLst/>
                <a:rect l="l" t="t" r="r" b="b"/>
                <a:pathLst>
                  <a:path w="36081" h="47893" extrusionOk="0">
                    <a:moveTo>
                      <a:pt x="737" y="1"/>
                    </a:moveTo>
                    <a:cubicBezTo>
                      <a:pt x="466" y="1"/>
                      <a:pt x="210" y="168"/>
                      <a:pt x="124" y="437"/>
                    </a:cubicBezTo>
                    <a:cubicBezTo>
                      <a:pt x="0" y="773"/>
                      <a:pt x="177" y="1144"/>
                      <a:pt x="513" y="1250"/>
                    </a:cubicBezTo>
                    <a:cubicBezTo>
                      <a:pt x="3073" y="2116"/>
                      <a:pt x="5369" y="3634"/>
                      <a:pt x="7153" y="5648"/>
                    </a:cubicBezTo>
                    <a:cubicBezTo>
                      <a:pt x="7754" y="6319"/>
                      <a:pt x="8300" y="7060"/>
                      <a:pt x="8849" y="7767"/>
                    </a:cubicBezTo>
                    <a:cubicBezTo>
                      <a:pt x="9626" y="8808"/>
                      <a:pt x="10438" y="9886"/>
                      <a:pt x="11427" y="10821"/>
                    </a:cubicBezTo>
                    <a:cubicBezTo>
                      <a:pt x="12927" y="12252"/>
                      <a:pt x="14747" y="13241"/>
                      <a:pt x="16513" y="14230"/>
                    </a:cubicBezTo>
                    <a:cubicBezTo>
                      <a:pt x="18685" y="15413"/>
                      <a:pt x="20716" y="16543"/>
                      <a:pt x="22164" y="18345"/>
                    </a:cubicBezTo>
                    <a:cubicBezTo>
                      <a:pt x="23523" y="20023"/>
                      <a:pt x="24213" y="22142"/>
                      <a:pt x="24884" y="24208"/>
                    </a:cubicBezTo>
                    <a:cubicBezTo>
                      <a:pt x="25944" y="27440"/>
                      <a:pt x="27039" y="30796"/>
                      <a:pt x="27833" y="34151"/>
                    </a:cubicBezTo>
                    <a:cubicBezTo>
                      <a:pt x="27922" y="34575"/>
                      <a:pt x="28009" y="34999"/>
                      <a:pt x="28115" y="35423"/>
                    </a:cubicBezTo>
                    <a:cubicBezTo>
                      <a:pt x="28451" y="36923"/>
                      <a:pt x="28786" y="38460"/>
                      <a:pt x="29334" y="39944"/>
                    </a:cubicBezTo>
                    <a:cubicBezTo>
                      <a:pt x="30465" y="43033"/>
                      <a:pt x="32443" y="45736"/>
                      <a:pt x="35038" y="47749"/>
                    </a:cubicBezTo>
                    <a:cubicBezTo>
                      <a:pt x="35157" y="47846"/>
                      <a:pt x="35299" y="47893"/>
                      <a:pt x="35439" y="47893"/>
                    </a:cubicBezTo>
                    <a:cubicBezTo>
                      <a:pt x="35630" y="47893"/>
                      <a:pt x="35817" y="47806"/>
                      <a:pt x="35939" y="47643"/>
                    </a:cubicBezTo>
                    <a:cubicBezTo>
                      <a:pt x="36045" y="47519"/>
                      <a:pt x="36081" y="47378"/>
                      <a:pt x="36081" y="47255"/>
                    </a:cubicBezTo>
                    <a:cubicBezTo>
                      <a:pt x="36081" y="47060"/>
                      <a:pt x="35992" y="46866"/>
                      <a:pt x="35833" y="46742"/>
                    </a:cubicBezTo>
                    <a:cubicBezTo>
                      <a:pt x="33467" y="44888"/>
                      <a:pt x="31576" y="42327"/>
                      <a:pt x="30535" y="39501"/>
                    </a:cubicBezTo>
                    <a:cubicBezTo>
                      <a:pt x="30022" y="38107"/>
                      <a:pt x="29688" y="36605"/>
                      <a:pt x="29370" y="35140"/>
                    </a:cubicBezTo>
                    <a:cubicBezTo>
                      <a:pt x="29264" y="34716"/>
                      <a:pt x="29175" y="34292"/>
                      <a:pt x="29069" y="33868"/>
                    </a:cubicBezTo>
                    <a:cubicBezTo>
                      <a:pt x="28275" y="30442"/>
                      <a:pt x="27180" y="27069"/>
                      <a:pt x="26102" y="23802"/>
                    </a:cubicBezTo>
                    <a:cubicBezTo>
                      <a:pt x="25431" y="21735"/>
                      <a:pt x="24672" y="19404"/>
                      <a:pt x="23170" y="17532"/>
                    </a:cubicBezTo>
                    <a:cubicBezTo>
                      <a:pt x="21564" y="15537"/>
                      <a:pt x="19320" y="14301"/>
                      <a:pt x="17130" y="13100"/>
                    </a:cubicBezTo>
                    <a:cubicBezTo>
                      <a:pt x="15435" y="12163"/>
                      <a:pt x="13687" y="11193"/>
                      <a:pt x="12310" y="9886"/>
                    </a:cubicBezTo>
                    <a:cubicBezTo>
                      <a:pt x="11409" y="9038"/>
                      <a:pt x="10667" y="8049"/>
                      <a:pt x="9873" y="7007"/>
                    </a:cubicBezTo>
                    <a:cubicBezTo>
                      <a:pt x="9325" y="6265"/>
                      <a:pt x="8743" y="5506"/>
                      <a:pt x="8107" y="4782"/>
                    </a:cubicBezTo>
                    <a:cubicBezTo>
                      <a:pt x="6181" y="2610"/>
                      <a:pt x="3692" y="967"/>
                      <a:pt x="937" y="32"/>
                    </a:cubicBezTo>
                    <a:cubicBezTo>
                      <a:pt x="871" y="11"/>
                      <a:pt x="804" y="1"/>
                      <a:pt x="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5311875" y="1623275"/>
                <a:ext cx="134250" cy="313050"/>
              </a:xfrm>
              <a:custGeom>
                <a:avLst/>
                <a:gdLst/>
                <a:ahLst/>
                <a:cxnLst/>
                <a:rect l="l" t="t" r="r" b="b"/>
                <a:pathLst>
                  <a:path w="5370" h="12522" extrusionOk="0">
                    <a:moveTo>
                      <a:pt x="231" y="0"/>
                    </a:moveTo>
                    <a:cubicBezTo>
                      <a:pt x="231" y="0"/>
                      <a:pt x="1" y="1537"/>
                      <a:pt x="867" y="6358"/>
                    </a:cubicBezTo>
                    <a:cubicBezTo>
                      <a:pt x="1731" y="11180"/>
                      <a:pt x="5369" y="12522"/>
                      <a:pt x="5369" y="12522"/>
                    </a:cubicBezTo>
                    <a:cubicBezTo>
                      <a:pt x="5369" y="12522"/>
                      <a:pt x="5246" y="8495"/>
                      <a:pt x="4345" y="5493"/>
                    </a:cubicBezTo>
                    <a:cubicBezTo>
                      <a:pt x="3445" y="2491"/>
                      <a:pt x="231"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5437275" y="1615775"/>
                <a:ext cx="106425" cy="337325"/>
              </a:xfrm>
              <a:custGeom>
                <a:avLst/>
                <a:gdLst/>
                <a:ahLst/>
                <a:cxnLst/>
                <a:rect l="l" t="t" r="r" b="b"/>
                <a:pathLst>
                  <a:path w="4257" h="13493" extrusionOk="0">
                    <a:moveTo>
                      <a:pt x="1943" y="0"/>
                    </a:moveTo>
                    <a:cubicBezTo>
                      <a:pt x="1943" y="0"/>
                      <a:pt x="1272" y="1395"/>
                      <a:pt x="636" y="6252"/>
                    </a:cubicBezTo>
                    <a:cubicBezTo>
                      <a:pt x="0" y="11108"/>
                      <a:pt x="3056" y="13493"/>
                      <a:pt x="3056" y="13493"/>
                    </a:cubicBezTo>
                    <a:cubicBezTo>
                      <a:pt x="3056" y="13493"/>
                      <a:pt x="4151" y="9608"/>
                      <a:pt x="4203" y="6481"/>
                    </a:cubicBezTo>
                    <a:cubicBezTo>
                      <a:pt x="4257" y="3356"/>
                      <a:pt x="1943" y="0"/>
                      <a:pt x="1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5400175" y="1825400"/>
                <a:ext cx="203575" cy="265900"/>
              </a:xfrm>
              <a:custGeom>
                <a:avLst/>
                <a:gdLst/>
                <a:ahLst/>
                <a:cxnLst/>
                <a:rect l="l" t="t" r="r" b="b"/>
                <a:pathLst>
                  <a:path w="8143" h="10636" extrusionOk="0">
                    <a:moveTo>
                      <a:pt x="134" y="0"/>
                    </a:moveTo>
                    <a:cubicBezTo>
                      <a:pt x="125" y="0"/>
                      <a:pt x="116" y="1"/>
                      <a:pt x="107" y="3"/>
                    </a:cubicBezTo>
                    <a:cubicBezTo>
                      <a:pt x="36" y="39"/>
                      <a:pt x="1" y="109"/>
                      <a:pt x="19" y="163"/>
                    </a:cubicBezTo>
                    <a:cubicBezTo>
                      <a:pt x="1185" y="4418"/>
                      <a:pt x="3975" y="8198"/>
                      <a:pt x="7701" y="10599"/>
                    </a:cubicBezTo>
                    <a:cubicBezTo>
                      <a:pt x="7743" y="10624"/>
                      <a:pt x="7790" y="10635"/>
                      <a:pt x="7836" y="10635"/>
                    </a:cubicBezTo>
                    <a:cubicBezTo>
                      <a:pt x="7923" y="10635"/>
                      <a:pt x="8007" y="10593"/>
                      <a:pt x="8054" y="10512"/>
                    </a:cubicBezTo>
                    <a:cubicBezTo>
                      <a:pt x="8143" y="10387"/>
                      <a:pt x="8089" y="10229"/>
                      <a:pt x="7983" y="10159"/>
                    </a:cubicBezTo>
                    <a:cubicBezTo>
                      <a:pt x="4310" y="7898"/>
                      <a:pt x="1503" y="4260"/>
                      <a:pt x="266" y="92"/>
                    </a:cubicBezTo>
                    <a:cubicBezTo>
                      <a:pt x="250" y="46"/>
                      <a:pt x="195"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5499950" y="1761900"/>
                <a:ext cx="57425" cy="299125"/>
              </a:xfrm>
              <a:custGeom>
                <a:avLst/>
                <a:gdLst/>
                <a:ahLst/>
                <a:cxnLst/>
                <a:rect l="l" t="t" r="r" b="b"/>
                <a:pathLst>
                  <a:path w="2297" h="11965" extrusionOk="0">
                    <a:moveTo>
                      <a:pt x="337" y="0"/>
                    </a:moveTo>
                    <a:cubicBezTo>
                      <a:pt x="267" y="0"/>
                      <a:pt x="196" y="54"/>
                      <a:pt x="196" y="125"/>
                    </a:cubicBezTo>
                    <a:cubicBezTo>
                      <a:pt x="107" y="2103"/>
                      <a:pt x="1" y="4116"/>
                      <a:pt x="177" y="6111"/>
                    </a:cubicBezTo>
                    <a:cubicBezTo>
                      <a:pt x="248" y="7118"/>
                      <a:pt x="389" y="8124"/>
                      <a:pt x="637" y="9096"/>
                    </a:cubicBezTo>
                    <a:cubicBezTo>
                      <a:pt x="884" y="10085"/>
                      <a:pt x="1255" y="11056"/>
                      <a:pt x="1908" y="11886"/>
                    </a:cubicBezTo>
                    <a:cubicBezTo>
                      <a:pt x="1949" y="11937"/>
                      <a:pt x="2009" y="11965"/>
                      <a:pt x="2073" y="11965"/>
                    </a:cubicBezTo>
                    <a:cubicBezTo>
                      <a:pt x="2118" y="11965"/>
                      <a:pt x="2165" y="11951"/>
                      <a:pt x="2209" y="11922"/>
                    </a:cubicBezTo>
                    <a:cubicBezTo>
                      <a:pt x="2297" y="11833"/>
                      <a:pt x="2297" y="11710"/>
                      <a:pt x="2226" y="11621"/>
                    </a:cubicBezTo>
                    <a:cubicBezTo>
                      <a:pt x="1626" y="10862"/>
                      <a:pt x="1255" y="9944"/>
                      <a:pt x="1008" y="9007"/>
                    </a:cubicBezTo>
                    <a:cubicBezTo>
                      <a:pt x="761" y="8053"/>
                      <a:pt x="601" y="7083"/>
                      <a:pt x="514" y="6094"/>
                    </a:cubicBezTo>
                    <a:cubicBezTo>
                      <a:pt x="319" y="4116"/>
                      <a:pt x="389" y="2119"/>
                      <a:pt x="460" y="125"/>
                    </a:cubicBezTo>
                    <a:cubicBezTo>
                      <a:pt x="460" y="54"/>
                      <a:pt x="408"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5072575" y="1819725"/>
                <a:ext cx="227850" cy="52500"/>
              </a:xfrm>
              <a:custGeom>
                <a:avLst/>
                <a:gdLst/>
                <a:ahLst/>
                <a:cxnLst/>
                <a:rect l="l" t="t" r="r" b="b"/>
                <a:pathLst>
                  <a:path w="9114" h="2100" extrusionOk="0">
                    <a:moveTo>
                      <a:pt x="1585" y="0"/>
                    </a:moveTo>
                    <a:cubicBezTo>
                      <a:pt x="1094" y="0"/>
                      <a:pt x="606" y="20"/>
                      <a:pt x="125" y="54"/>
                    </a:cubicBezTo>
                    <a:cubicBezTo>
                      <a:pt x="55" y="54"/>
                      <a:pt x="1" y="107"/>
                      <a:pt x="1" y="178"/>
                    </a:cubicBezTo>
                    <a:cubicBezTo>
                      <a:pt x="1" y="240"/>
                      <a:pt x="55" y="287"/>
                      <a:pt x="104" y="287"/>
                    </a:cubicBezTo>
                    <a:cubicBezTo>
                      <a:pt x="111" y="287"/>
                      <a:pt x="118" y="286"/>
                      <a:pt x="125" y="284"/>
                    </a:cubicBezTo>
                    <a:lnTo>
                      <a:pt x="142" y="284"/>
                    </a:lnTo>
                    <a:cubicBezTo>
                      <a:pt x="416" y="277"/>
                      <a:pt x="690" y="273"/>
                      <a:pt x="962" y="273"/>
                    </a:cubicBezTo>
                    <a:cubicBezTo>
                      <a:pt x="1429" y="273"/>
                      <a:pt x="1893" y="285"/>
                      <a:pt x="2350" y="319"/>
                    </a:cubicBezTo>
                    <a:cubicBezTo>
                      <a:pt x="3092" y="372"/>
                      <a:pt x="3834" y="496"/>
                      <a:pt x="4557" y="637"/>
                    </a:cubicBezTo>
                    <a:cubicBezTo>
                      <a:pt x="5282" y="779"/>
                      <a:pt x="6005" y="972"/>
                      <a:pt x="6695" y="1202"/>
                    </a:cubicBezTo>
                    <a:cubicBezTo>
                      <a:pt x="7401" y="1450"/>
                      <a:pt x="8089" y="1714"/>
                      <a:pt x="8708" y="2067"/>
                    </a:cubicBezTo>
                    <a:lnTo>
                      <a:pt x="8725" y="2067"/>
                    </a:lnTo>
                    <a:cubicBezTo>
                      <a:pt x="8764" y="2089"/>
                      <a:pt x="8805" y="2099"/>
                      <a:pt x="8845" y="2099"/>
                    </a:cubicBezTo>
                    <a:cubicBezTo>
                      <a:pt x="8931" y="2099"/>
                      <a:pt x="9013" y="2052"/>
                      <a:pt x="9061" y="1979"/>
                    </a:cubicBezTo>
                    <a:cubicBezTo>
                      <a:pt x="9113" y="1855"/>
                      <a:pt x="9061" y="1714"/>
                      <a:pt x="8955" y="1643"/>
                    </a:cubicBezTo>
                    <a:cubicBezTo>
                      <a:pt x="8249" y="1290"/>
                      <a:pt x="7559" y="1043"/>
                      <a:pt x="6818" y="814"/>
                    </a:cubicBezTo>
                    <a:cubicBezTo>
                      <a:pt x="6111" y="584"/>
                      <a:pt x="5370" y="407"/>
                      <a:pt x="4628" y="266"/>
                    </a:cubicBezTo>
                    <a:cubicBezTo>
                      <a:pt x="3886" y="143"/>
                      <a:pt x="3127" y="54"/>
                      <a:pt x="2386" y="18"/>
                    </a:cubicBezTo>
                    <a:cubicBezTo>
                      <a:pt x="2118" y="6"/>
                      <a:pt x="1851" y="0"/>
                      <a:pt x="1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5091214" y="1781548"/>
                <a:ext cx="93625" cy="93625"/>
              </a:xfrm>
              <a:custGeom>
                <a:avLst/>
                <a:gdLst/>
                <a:ahLst/>
                <a:cxnLst/>
                <a:rect l="l" t="t" r="r" b="b"/>
                <a:pathLst>
                  <a:path w="3745" h="3745" extrusionOk="0">
                    <a:moveTo>
                      <a:pt x="1873" y="1"/>
                    </a:moveTo>
                    <a:cubicBezTo>
                      <a:pt x="832" y="1"/>
                      <a:pt x="1" y="848"/>
                      <a:pt x="1" y="1873"/>
                    </a:cubicBezTo>
                    <a:cubicBezTo>
                      <a:pt x="1" y="2897"/>
                      <a:pt x="832" y="3745"/>
                      <a:pt x="1873" y="3745"/>
                    </a:cubicBezTo>
                    <a:cubicBezTo>
                      <a:pt x="2897" y="3745"/>
                      <a:pt x="3745" y="2897"/>
                      <a:pt x="3745" y="1873"/>
                    </a:cubicBezTo>
                    <a:cubicBezTo>
                      <a:pt x="3745" y="848"/>
                      <a:pt x="2897" y="1"/>
                      <a:pt x="1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5209025" y="1639025"/>
                <a:ext cx="143500" cy="275100"/>
              </a:xfrm>
              <a:custGeom>
                <a:avLst/>
                <a:gdLst/>
                <a:ahLst/>
                <a:cxnLst/>
                <a:rect l="l" t="t" r="r" b="b"/>
                <a:pathLst>
                  <a:path w="5740" h="11004" extrusionOk="0">
                    <a:moveTo>
                      <a:pt x="167" y="1"/>
                    </a:moveTo>
                    <a:cubicBezTo>
                      <a:pt x="138" y="1"/>
                      <a:pt x="110" y="10"/>
                      <a:pt x="88" y="24"/>
                    </a:cubicBezTo>
                    <a:cubicBezTo>
                      <a:pt x="18" y="76"/>
                      <a:pt x="1" y="182"/>
                      <a:pt x="53" y="236"/>
                    </a:cubicBezTo>
                    <a:cubicBezTo>
                      <a:pt x="672" y="1013"/>
                      <a:pt x="1112" y="1896"/>
                      <a:pt x="1501" y="2796"/>
                    </a:cubicBezTo>
                    <a:cubicBezTo>
                      <a:pt x="1889" y="3697"/>
                      <a:pt x="2207" y="4633"/>
                      <a:pt x="2544" y="5586"/>
                    </a:cubicBezTo>
                    <a:cubicBezTo>
                      <a:pt x="2861" y="6523"/>
                      <a:pt x="3215" y="7458"/>
                      <a:pt x="3639" y="8377"/>
                    </a:cubicBezTo>
                    <a:cubicBezTo>
                      <a:pt x="4062" y="9295"/>
                      <a:pt x="4592" y="10178"/>
                      <a:pt x="5299" y="10920"/>
                    </a:cubicBezTo>
                    <a:lnTo>
                      <a:pt x="5316" y="10938"/>
                    </a:lnTo>
                    <a:cubicBezTo>
                      <a:pt x="5360" y="10982"/>
                      <a:pt x="5418" y="11004"/>
                      <a:pt x="5477" y="11004"/>
                    </a:cubicBezTo>
                    <a:cubicBezTo>
                      <a:pt x="5537" y="11004"/>
                      <a:pt x="5599" y="10982"/>
                      <a:pt x="5652" y="10938"/>
                    </a:cubicBezTo>
                    <a:cubicBezTo>
                      <a:pt x="5739" y="10832"/>
                      <a:pt x="5739" y="10691"/>
                      <a:pt x="5652" y="10602"/>
                    </a:cubicBezTo>
                    <a:cubicBezTo>
                      <a:pt x="4962" y="9914"/>
                      <a:pt x="4451" y="9066"/>
                      <a:pt x="4027" y="8200"/>
                    </a:cubicBezTo>
                    <a:cubicBezTo>
                      <a:pt x="3603" y="7317"/>
                      <a:pt x="3250" y="6382"/>
                      <a:pt x="2897" y="5445"/>
                    </a:cubicBezTo>
                    <a:cubicBezTo>
                      <a:pt x="2561" y="4527"/>
                      <a:pt x="2226" y="3573"/>
                      <a:pt x="1819" y="2655"/>
                    </a:cubicBezTo>
                    <a:cubicBezTo>
                      <a:pt x="1413" y="1736"/>
                      <a:pt x="936" y="837"/>
                      <a:pt x="283" y="59"/>
                    </a:cubicBezTo>
                    <a:cubicBezTo>
                      <a:pt x="252" y="18"/>
                      <a:pt x="209"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5198064" y="1648673"/>
                <a:ext cx="93625" cy="93175"/>
              </a:xfrm>
              <a:custGeom>
                <a:avLst/>
                <a:gdLst/>
                <a:ahLst/>
                <a:cxnLst/>
                <a:rect l="l" t="t" r="r" b="b"/>
                <a:pathLst>
                  <a:path w="3745" h="3727" extrusionOk="0">
                    <a:moveTo>
                      <a:pt x="1873" y="1"/>
                    </a:moveTo>
                    <a:cubicBezTo>
                      <a:pt x="848" y="1"/>
                      <a:pt x="1" y="830"/>
                      <a:pt x="1" y="1854"/>
                    </a:cubicBezTo>
                    <a:cubicBezTo>
                      <a:pt x="1" y="2897"/>
                      <a:pt x="848" y="3726"/>
                      <a:pt x="1873" y="3726"/>
                    </a:cubicBezTo>
                    <a:cubicBezTo>
                      <a:pt x="2915" y="3726"/>
                      <a:pt x="3745" y="2897"/>
                      <a:pt x="3745" y="1854"/>
                    </a:cubicBezTo>
                    <a:cubicBezTo>
                      <a:pt x="3745" y="830"/>
                      <a:pt x="2915" y="1"/>
                      <a:pt x="1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5821825" y="2173825"/>
                <a:ext cx="178825" cy="287425"/>
              </a:xfrm>
              <a:custGeom>
                <a:avLst/>
                <a:gdLst/>
                <a:ahLst/>
                <a:cxnLst/>
                <a:rect l="l" t="t" r="r" b="b"/>
                <a:pathLst>
                  <a:path w="7153" h="11497" extrusionOk="0">
                    <a:moveTo>
                      <a:pt x="7153" y="1"/>
                    </a:moveTo>
                    <a:cubicBezTo>
                      <a:pt x="7152" y="1"/>
                      <a:pt x="3356" y="743"/>
                      <a:pt x="1696" y="5334"/>
                    </a:cubicBezTo>
                    <a:cubicBezTo>
                      <a:pt x="36" y="9943"/>
                      <a:pt x="1" y="11497"/>
                      <a:pt x="1" y="11497"/>
                    </a:cubicBezTo>
                    <a:cubicBezTo>
                      <a:pt x="1" y="11497"/>
                      <a:pt x="3585" y="9573"/>
                      <a:pt x="4981" y="6764"/>
                    </a:cubicBezTo>
                    <a:cubicBezTo>
                      <a:pt x="6358" y="3957"/>
                      <a:pt x="7152" y="1"/>
                      <a:pt x="7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5798425" y="2159150"/>
                <a:ext cx="35800" cy="482275"/>
              </a:xfrm>
              <a:custGeom>
                <a:avLst/>
                <a:gdLst/>
                <a:ahLst/>
                <a:cxnLst/>
                <a:rect l="l" t="t" r="r" b="b"/>
                <a:pathLst>
                  <a:path w="1432" h="19291" extrusionOk="0">
                    <a:moveTo>
                      <a:pt x="318" y="0"/>
                    </a:moveTo>
                    <a:cubicBezTo>
                      <a:pt x="306" y="0"/>
                      <a:pt x="295" y="2"/>
                      <a:pt x="283" y="4"/>
                    </a:cubicBezTo>
                    <a:cubicBezTo>
                      <a:pt x="212" y="40"/>
                      <a:pt x="177" y="110"/>
                      <a:pt x="195" y="164"/>
                    </a:cubicBezTo>
                    <a:cubicBezTo>
                      <a:pt x="671" y="1664"/>
                      <a:pt x="883" y="3219"/>
                      <a:pt x="937" y="4773"/>
                    </a:cubicBezTo>
                    <a:cubicBezTo>
                      <a:pt x="989" y="6327"/>
                      <a:pt x="883" y="7899"/>
                      <a:pt x="725" y="9453"/>
                    </a:cubicBezTo>
                    <a:cubicBezTo>
                      <a:pt x="565" y="11007"/>
                      <a:pt x="372" y="12578"/>
                      <a:pt x="230" y="14151"/>
                    </a:cubicBezTo>
                    <a:cubicBezTo>
                      <a:pt x="89" y="15722"/>
                      <a:pt x="0" y="17311"/>
                      <a:pt x="106" y="18919"/>
                    </a:cubicBezTo>
                    <a:lnTo>
                      <a:pt x="106" y="18936"/>
                    </a:lnTo>
                    <a:cubicBezTo>
                      <a:pt x="124" y="19137"/>
                      <a:pt x="315" y="19291"/>
                      <a:pt x="515" y="19291"/>
                    </a:cubicBezTo>
                    <a:cubicBezTo>
                      <a:pt x="526" y="19291"/>
                      <a:pt x="537" y="19290"/>
                      <a:pt x="548" y="19289"/>
                    </a:cubicBezTo>
                    <a:cubicBezTo>
                      <a:pt x="777" y="19272"/>
                      <a:pt x="937" y="19077"/>
                      <a:pt x="918" y="18848"/>
                    </a:cubicBezTo>
                    <a:cubicBezTo>
                      <a:pt x="760" y="17311"/>
                      <a:pt x="796" y="15757"/>
                      <a:pt x="883" y="14203"/>
                    </a:cubicBezTo>
                    <a:cubicBezTo>
                      <a:pt x="989" y="12632"/>
                      <a:pt x="1149" y="11078"/>
                      <a:pt x="1255" y="9506"/>
                    </a:cubicBezTo>
                    <a:cubicBezTo>
                      <a:pt x="1361" y="7916"/>
                      <a:pt x="1431" y="6345"/>
                      <a:pt x="1325" y="4756"/>
                    </a:cubicBezTo>
                    <a:cubicBezTo>
                      <a:pt x="1236" y="3166"/>
                      <a:pt x="972" y="1594"/>
                      <a:pt x="442" y="93"/>
                    </a:cubicBezTo>
                    <a:cubicBezTo>
                      <a:pt x="427" y="35"/>
                      <a:pt x="375"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5774150" y="2182675"/>
                <a:ext cx="93175" cy="93150"/>
              </a:xfrm>
              <a:custGeom>
                <a:avLst/>
                <a:gdLst/>
                <a:ahLst/>
                <a:cxnLst/>
                <a:rect l="l" t="t" r="r" b="b"/>
                <a:pathLst>
                  <a:path w="3727" h="3726" extrusionOk="0">
                    <a:moveTo>
                      <a:pt x="1854" y="0"/>
                    </a:moveTo>
                    <a:cubicBezTo>
                      <a:pt x="830" y="0"/>
                      <a:pt x="1" y="829"/>
                      <a:pt x="1" y="1872"/>
                    </a:cubicBezTo>
                    <a:cubicBezTo>
                      <a:pt x="1" y="2896"/>
                      <a:pt x="830" y="3726"/>
                      <a:pt x="1854" y="3726"/>
                    </a:cubicBezTo>
                    <a:cubicBezTo>
                      <a:pt x="2897" y="3726"/>
                      <a:pt x="3726" y="2896"/>
                      <a:pt x="3726" y="1872"/>
                    </a:cubicBezTo>
                    <a:cubicBezTo>
                      <a:pt x="3726" y="829"/>
                      <a:pt x="2897" y="0"/>
                      <a:pt x="18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6"/>
            <p:cNvGrpSpPr/>
            <p:nvPr/>
          </p:nvGrpSpPr>
          <p:grpSpPr>
            <a:xfrm rot="-6187679" flipH="1">
              <a:off x="5426931" y="254213"/>
              <a:ext cx="612968" cy="1070077"/>
              <a:chOff x="5584006" y="2130847"/>
              <a:chExt cx="301215" cy="510578"/>
            </a:xfrm>
          </p:grpSpPr>
          <p:sp>
            <p:nvSpPr>
              <p:cNvPr id="260" name="Google Shape;260;p6"/>
              <p:cNvSpPr/>
              <p:nvPr/>
            </p:nvSpPr>
            <p:spPr>
              <a:xfrm rot="-1723369">
                <a:off x="5645829" y="2153909"/>
                <a:ext cx="177570" cy="289531"/>
              </a:xfrm>
              <a:custGeom>
                <a:avLst/>
                <a:gdLst/>
                <a:ahLst/>
                <a:cxnLst/>
                <a:rect l="l" t="t" r="r" b="b"/>
                <a:pathLst>
                  <a:path w="7153" h="11497" extrusionOk="0">
                    <a:moveTo>
                      <a:pt x="7153" y="1"/>
                    </a:moveTo>
                    <a:cubicBezTo>
                      <a:pt x="7152" y="1"/>
                      <a:pt x="3356" y="743"/>
                      <a:pt x="1696" y="5334"/>
                    </a:cubicBezTo>
                    <a:cubicBezTo>
                      <a:pt x="36" y="9943"/>
                      <a:pt x="1" y="11497"/>
                      <a:pt x="1" y="11497"/>
                    </a:cubicBezTo>
                    <a:cubicBezTo>
                      <a:pt x="1" y="11497"/>
                      <a:pt x="3585" y="9573"/>
                      <a:pt x="4981" y="6764"/>
                    </a:cubicBezTo>
                    <a:cubicBezTo>
                      <a:pt x="6358" y="3957"/>
                      <a:pt x="7152" y="1"/>
                      <a:pt x="7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5798425" y="2159150"/>
                <a:ext cx="35800" cy="482275"/>
              </a:xfrm>
              <a:custGeom>
                <a:avLst/>
                <a:gdLst/>
                <a:ahLst/>
                <a:cxnLst/>
                <a:rect l="l" t="t" r="r" b="b"/>
                <a:pathLst>
                  <a:path w="1432" h="19291" extrusionOk="0">
                    <a:moveTo>
                      <a:pt x="318" y="0"/>
                    </a:moveTo>
                    <a:cubicBezTo>
                      <a:pt x="306" y="0"/>
                      <a:pt x="295" y="2"/>
                      <a:pt x="283" y="4"/>
                    </a:cubicBezTo>
                    <a:cubicBezTo>
                      <a:pt x="212" y="40"/>
                      <a:pt x="177" y="110"/>
                      <a:pt x="195" y="164"/>
                    </a:cubicBezTo>
                    <a:cubicBezTo>
                      <a:pt x="671" y="1664"/>
                      <a:pt x="883" y="3219"/>
                      <a:pt x="937" y="4773"/>
                    </a:cubicBezTo>
                    <a:cubicBezTo>
                      <a:pt x="989" y="6327"/>
                      <a:pt x="883" y="7899"/>
                      <a:pt x="725" y="9453"/>
                    </a:cubicBezTo>
                    <a:cubicBezTo>
                      <a:pt x="565" y="11007"/>
                      <a:pt x="372" y="12578"/>
                      <a:pt x="230" y="14151"/>
                    </a:cubicBezTo>
                    <a:cubicBezTo>
                      <a:pt x="89" y="15722"/>
                      <a:pt x="0" y="17311"/>
                      <a:pt x="106" y="18919"/>
                    </a:cubicBezTo>
                    <a:lnTo>
                      <a:pt x="106" y="18936"/>
                    </a:lnTo>
                    <a:cubicBezTo>
                      <a:pt x="124" y="19137"/>
                      <a:pt x="315" y="19291"/>
                      <a:pt x="515" y="19291"/>
                    </a:cubicBezTo>
                    <a:cubicBezTo>
                      <a:pt x="526" y="19291"/>
                      <a:pt x="537" y="19290"/>
                      <a:pt x="548" y="19289"/>
                    </a:cubicBezTo>
                    <a:cubicBezTo>
                      <a:pt x="777" y="19272"/>
                      <a:pt x="937" y="19077"/>
                      <a:pt x="918" y="18848"/>
                    </a:cubicBezTo>
                    <a:cubicBezTo>
                      <a:pt x="760" y="17311"/>
                      <a:pt x="796" y="15757"/>
                      <a:pt x="883" y="14203"/>
                    </a:cubicBezTo>
                    <a:cubicBezTo>
                      <a:pt x="989" y="12632"/>
                      <a:pt x="1149" y="11078"/>
                      <a:pt x="1255" y="9506"/>
                    </a:cubicBezTo>
                    <a:cubicBezTo>
                      <a:pt x="1361" y="7916"/>
                      <a:pt x="1431" y="6345"/>
                      <a:pt x="1325" y="4756"/>
                    </a:cubicBezTo>
                    <a:cubicBezTo>
                      <a:pt x="1236" y="3166"/>
                      <a:pt x="972" y="1594"/>
                      <a:pt x="442" y="93"/>
                    </a:cubicBezTo>
                    <a:cubicBezTo>
                      <a:pt x="427" y="35"/>
                      <a:pt x="375" y="0"/>
                      <a:pt x="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6"/>
            <p:cNvSpPr/>
            <p:nvPr/>
          </p:nvSpPr>
          <p:spPr>
            <a:xfrm rot="-7930660" flipH="1">
              <a:off x="5668951" y="531657"/>
              <a:ext cx="414256" cy="557288"/>
            </a:xfrm>
            <a:custGeom>
              <a:avLst/>
              <a:gdLst/>
              <a:ahLst/>
              <a:cxnLst/>
              <a:rect l="l" t="t" r="r" b="b"/>
              <a:pathLst>
                <a:path w="8143" h="10636" extrusionOk="0">
                  <a:moveTo>
                    <a:pt x="134" y="0"/>
                  </a:moveTo>
                  <a:cubicBezTo>
                    <a:pt x="125" y="0"/>
                    <a:pt x="116" y="1"/>
                    <a:pt x="107" y="3"/>
                  </a:cubicBezTo>
                  <a:cubicBezTo>
                    <a:pt x="36" y="39"/>
                    <a:pt x="1" y="109"/>
                    <a:pt x="19" y="163"/>
                  </a:cubicBezTo>
                  <a:cubicBezTo>
                    <a:pt x="1185" y="4418"/>
                    <a:pt x="3975" y="8198"/>
                    <a:pt x="7701" y="10599"/>
                  </a:cubicBezTo>
                  <a:cubicBezTo>
                    <a:pt x="7743" y="10624"/>
                    <a:pt x="7790" y="10635"/>
                    <a:pt x="7836" y="10635"/>
                  </a:cubicBezTo>
                  <a:cubicBezTo>
                    <a:pt x="7923" y="10635"/>
                    <a:pt x="8007" y="10593"/>
                    <a:pt x="8054" y="10512"/>
                  </a:cubicBezTo>
                  <a:cubicBezTo>
                    <a:pt x="8143" y="10387"/>
                    <a:pt x="8089" y="10229"/>
                    <a:pt x="7983" y="10159"/>
                  </a:cubicBezTo>
                  <a:cubicBezTo>
                    <a:pt x="4310" y="7898"/>
                    <a:pt x="1503" y="4260"/>
                    <a:pt x="266" y="92"/>
                  </a:cubicBezTo>
                  <a:cubicBezTo>
                    <a:pt x="250" y="46"/>
                    <a:pt x="195"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6"/>
          <p:cNvGrpSpPr/>
          <p:nvPr/>
        </p:nvGrpSpPr>
        <p:grpSpPr>
          <a:xfrm>
            <a:off x="3669254" y="4686288"/>
            <a:ext cx="327124" cy="322325"/>
            <a:chOff x="3828575" y="1069325"/>
            <a:chExt cx="185750" cy="183025"/>
          </a:xfrm>
        </p:grpSpPr>
        <p:sp>
          <p:nvSpPr>
            <p:cNvPr id="264" name="Google Shape;264;p6"/>
            <p:cNvSpPr/>
            <p:nvPr/>
          </p:nvSpPr>
          <p:spPr>
            <a:xfrm>
              <a:off x="3828575" y="1069325"/>
              <a:ext cx="75950" cy="65800"/>
            </a:xfrm>
            <a:custGeom>
              <a:avLst/>
              <a:gdLst/>
              <a:ahLst/>
              <a:cxnLst/>
              <a:rect l="l" t="t" r="r" b="b"/>
              <a:pathLst>
                <a:path w="3038" h="2632" extrusionOk="0">
                  <a:moveTo>
                    <a:pt x="2222" y="0"/>
                  </a:moveTo>
                  <a:cubicBezTo>
                    <a:pt x="2106" y="0"/>
                    <a:pt x="1980" y="23"/>
                    <a:pt x="1852" y="74"/>
                  </a:cubicBezTo>
                  <a:cubicBezTo>
                    <a:pt x="1288" y="275"/>
                    <a:pt x="704" y="879"/>
                    <a:pt x="362" y="1343"/>
                  </a:cubicBezTo>
                  <a:cubicBezTo>
                    <a:pt x="161" y="1644"/>
                    <a:pt x="0" y="2047"/>
                    <a:pt x="201" y="2349"/>
                  </a:cubicBezTo>
                  <a:cubicBezTo>
                    <a:pt x="322" y="2551"/>
                    <a:pt x="564" y="2631"/>
                    <a:pt x="805" y="2631"/>
                  </a:cubicBezTo>
                  <a:cubicBezTo>
                    <a:pt x="1026" y="2631"/>
                    <a:pt x="1248" y="2530"/>
                    <a:pt x="1449" y="2409"/>
                  </a:cubicBezTo>
                  <a:cubicBezTo>
                    <a:pt x="2032" y="2087"/>
                    <a:pt x="2496" y="1563"/>
                    <a:pt x="2778" y="960"/>
                  </a:cubicBezTo>
                  <a:cubicBezTo>
                    <a:pt x="3038" y="408"/>
                    <a:pt x="2708" y="0"/>
                    <a:pt x="2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3938750" y="1089675"/>
              <a:ext cx="75575" cy="66050"/>
            </a:xfrm>
            <a:custGeom>
              <a:avLst/>
              <a:gdLst/>
              <a:ahLst/>
              <a:cxnLst/>
              <a:rect l="l" t="t" r="r" b="b"/>
              <a:pathLst>
                <a:path w="3023" h="2642" extrusionOk="0">
                  <a:moveTo>
                    <a:pt x="2184" y="0"/>
                  </a:moveTo>
                  <a:cubicBezTo>
                    <a:pt x="2073" y="0"/>
                    <a:pt x="1954" y="21"/>
                    <a:pt x="1833" y="65"/>
                  </a:cubicBezTo>
                  <a:cubicBezTo>
                    <a:pt x="1289" y="287"/>
                    <a:pt x="685" y="891"/>
                    <a:pt x="363" y="1353"/>
                  </a:cubicBezTo>
                  <a:cubicBezTo>
                    <a:pt x="162" y="1656"/>
                    <a:pt x="1" y="2059"/>
                    <a:pt x="182" y="2360"/>
                  </a:cubicBezTo>
                  <a:cubicBezTo>
                    <a:pt x="303" y="2561"/>
                    <a:pt x="545" y="2642"/>
                    <a:pt x="786" y="2642"/>
                  </a:cubicBezTo>
                  <a:cubicBezTo>
                    <a:pt x="1028" y="2642"/>
                    <a:pt x="1248" y="2542"/>
                    <a:pt x="1450" y="2421"/>
                  </a:cubicBezTo>
                  <a:cubicBezTo>
                    <a:pt x="2013" y="2099"/>
                    <a:pt x="2496" y="1575"/>
                    <a:pt x="2759" y="972"/>
                  </a:cubicBezTo>
                  <a:cubicBezTo>
                    <a:pt x="3022" y="412"/>
                    <a:pt x="2680" y="0"/>
                    <a:pt x="2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3832075" y="1186300"/>
              <a:ext cx="76050" cy="66050"/>
            </a:xfrm>
            <a:custGeom>
              <a:avLst/>
              <a:gdLst/>
              <a:ahLst/>
              <a:cxnLst/>
              <a:rect l="l" t="t" r="r" b="b"/>
              <a:pathLst>
                <a:path w="3042" h="2642" extrusionOk="0">
                  <a:moveTo>
                    <a:pt x="2203" y="0"/>
                  </a:moveTo>
                  <a:cubicBezTo>
                    <a:pt x="2092" y="0"/>
                    <a:pt x="1974" y="21"/>
                    <a:pt x="1852" y="65"/>
                  </a:cubicBezTo>
                  <a:cubicBezTo>
                    <a:pt x="1288" y="287"/>
                    <a:pt x="706" y="870"/>
                    <a:pt x="363" y="1353"/>
                  </a:cubicBezTo>
                  <a:cubicBezTo>
                    <a:pt x="161" y="1656"/>
                    <a:pt x="0" y="2037"/>
                    <a:pt x="202" y="2340"/>
                  </a:cubicBezTo>
                  <a:cubicBezTo>
                    <a:pt x="322" y="2541"/>
                    <a:pt x="564" y="2641"/>
                    <a:pt x="805" y="2641"/>
                  </a:cubicBezTo>
                  <a:cubicBezTo>
                    <a:pt x="1028" y="2622"/>
                    <a:pt x="1248" y="2541"/>
                    <a:pt x="1450" y="2421"/>
                  </a:cubicBezTo>
                  <a:cubicBezTo>
                    <a:pt x="2034" y="2078"/>
                    <a:pt x="2496" y="1575"/>
                    <a:pt x="2778" y="971"/>
                  </a:cubicBezTo>
                  <a:cubicBezTo>
                    <a:pt x="3041" y="412"/>
                    <a:pt x="2700" y="0"/>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6"/>
          <p:cNvGrpSpPr/>
          <p:nvPr/>
        </p:nvGrpSpPr>
        <p:grpSpPr>
          <a:xfrm rot="6388792">
            <a:off x="221603" y="518584"/>
            <a:ext cx="358922" cy="673067"/>
            <a:chOff x="5167125" y="1772450"/>
            <a:chExt cx="203800" cy="382175"/>
          </a:xfrm>
        </p:grpSpPr>
        <p:sp>
          <p:nvSpPr>
            <p:cNvPr id="268" name="Google Shape;268;p6"/>
            <p:cNvSpPr/>
            <p:nvPr/>
          </p:nvSpPr>
          <p:spPr>
            <a:xfrm>
              <a:off x="5167125" y="1773500"/>
              <a:ext cx="203800" cy="379100"/>
            </a:xfrm>
            <a:custGeom>
              <a:avLst/>
              <a:gdLst/>
              <a:ahLst/>
              <a:cxnLst/>
              <a:rect l="l" t="t" r="r" b="b"/>
              <a:pathLst>
                <a:path w="8152" h="15164" extrusionOk="0">
                  <a:moveTo>
                    <a:pt x="7703" y="0"/>
                  </a:moveTo>
                  <a:cubicBezTo>
                    <a:pt x="7613" y="0"/>
                    <a:pt x="7521" y="34"/>
                    <a:pt x="7448" y="108"/>
                  </a:cubicBezTo>
                  <a:cubicBezTo>
                    <a:pt x="6643" y="892"/>
                    <a:pt x="5011" y="2623"/>
                    <a:pt x="2958" y="5583"/>
                  </a:cubicBezTo>
                  <a:cubicBezTo>
                    <a:pt x="0" y="9869"/>
                    <a:pt x="685" y="15164"/>
                    <a:pt x="685" y="15164"/>
                  </a:cubicBezTo>
                  <a:cubicBezTo>
                    <a:pt x="685" y="15164"/>
                    <a:pt x="4992" y="10594"/>
                    <a:pt x="6783" y="7435"/>
                  </a:cubicBezTo>
                  <a:cubicBezTo>
                    <a:pt x="8132" y="5059"/>
                    <a:pt x="8151" y="1799"/>
                    <a:pt x="8071" y="349"/>
                  </a:cubicBezTo>
                  <a:cubicBezTo>
                    <a:pt x="8058" y="135"/>
                    <a:pt x="7883" y="0"/>
                    <a:pt x="7703"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5182225" y="1772450"/>
              <a:ext cx="183175" cy="382175"/>
            </a:xfrm>
            <a:custGeom>
              <a:avLst/>
              <a:gdLst/>
              <a:ahLst/>
              <a:cxnLst/>
              <a:rect l="l" t="t" r="r" b="b"/>
              <a:pathLst>
                <a:path w="7327" h="15287" extrusionOk="0">
                  <a:moveTo>
                    <a:pt x="7234" y="1"/>
                  </a:moveTo>
                  <a:cubicBezTo>
                    <a:pt x="7205" y="1"/>
                    <a:pt x="7180" y="19"/>
                    <a:pt x="7166" y="48"/>
                  </a:cubicBezTo>
                  <a:lnTo>
                    <a:pt x="19" y="15185"/>
                  </a:lnTo>
                  <a:cubicBezTo>
                    <a:pt x="0" y="15225"/>
                    <a:pt x="19" y="15266"/>
                    <a:pt x="60" y="15286"/>
                  </a:cubicBezTo>
                  <a:lnTo>
                    <a:pt x="81" y="15286"/>
                  </a:lnTo>
                  <a:cubicBezTo>
                    <a:pt x="121" y="15286"/>
                    <a:pt x="140" y="15266"/>
                    <a:pt x="161" y="15246"/>
                  </a:cubicBezTo>
                  <a:lnTo>
                    <a:pt x="7306" y="129"/>
                  </a:lnTo>
                  <a:cubicBezTo>
                    <a:pt x="7327" y="89"/>
                    <a:pt x="7306" y="29"/>
                    <a:pt x="7266" y="8"/>
                  </a:cubicBezTo>
                  <a:cubicBezTo>
                    <a:pt x="7255" y="3"/>
                    <a:pt x="7244" y="1"/>
                    <a:pt x="723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294400" y="1834850"/>
              <a:ext cx="75525" cy="41000"/>
            </a:xfrm>
            <a:custGeom>
              <a:avLst/>
              <a:gdLst/>
              <a:ahLst/>
              <a:cxnLst/>
              <a:rect l="l" t="t" r="r" b="b"/>
              <a:pathLst>
                <a:path w="3021" h="1640" extrusionOk="0">
                  <a:moveTo>
                    <a:pt x="94" y="0"/>
                  </a:moveTo>
                  <a:cubicBezTo>
                    <a:pt x="83" y="0"/>
                    <a:pt x="73" y="3"/>
                    <a:pt x="62" y="8"/>
                  </a:cubicBezTo>
                  <a:cubicBezTo>
                    <a:pt x="22" y="29"/>
                    <a:pt x="1" y="89"/>
                    <a:pt x="22" y="129"/>
                  </a:cubicBezTo>
                  <a:lnTo>
                    <a:pt x="806" y="1599"/>
                  </a:lnTo>
                  <a:cubicBezTo>
                    <a:pt x="827" y="1639"/>
                    <a:pt x="846" y="1639"/>
                    <a:pt x="887" y="1639"/>
                  </a:cubicBezTo>
                  <a:lnTo>
                    <a:pt x="907" y="1639"/>
                  </a:lnTo>
                  <a:lnTo>
                    <a:pt x="2940" y="934"/>
                  </a:lnTo>
                  <a:cubicBezTo>
                    <a:pt x="2980" y="934"/>
                    <a:pt x="3020" y="874"/>
                    <a:pt x="3001" y="834"/>
                  </a:cubicBezTo>
                  <a:cubicBezTo>
                    <a:pt x="2986" y="805"/>
                    <a:pt x="2960" y="786"/>
                    <a:pt x="2932" y="786"/>
                  </a:cubicBezTo>
                  <a:cubicBezTo>
                    <a:pt x="2921" y="786"/>
                    <a:pt x="2910" y="788"/>
                    <a:pt x="2899" y="794"/>
                  </a:cubicBezTo>
                  <a:lnTo>
                    <a:pt x="907" y="1478"/>
                  </a:lnTo>
                  <a:lnTo>
                    <a:pt x="162" y="48"/>
                  </a:lnTo>
                  <a:cubicBezTo>
                    <a:pt x="148" y="19"/>
                    <a:pt x="122" y="0"/>
                    <a:pt x="9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241600" y="1907675"/>
              <a:ext cx="109725" cy="49700"/>
            </a:xfrm>
            <a:custGeom>
              <a:avLst/>
              <a:gdLst/>
              <a:ahLst/>
              <a:cxnLst/>
              <a:rect l="l" t="t" r="r" b="b"/>
              <a:pathLst>
                <a:path w="4389" h="1988" extrusionOk="0">
                  <a:moveTo>
                    <a:pt x="81" y="1"/>
                  </a:moveTo>
                  <a:cubicBezTo>
                    <a:pt x="64" y="1"/>
                    <a:pt x="49" y="6"/>
                    <a:pt x="40" y="14"/>
                  </a:cubicBezTo>
                  <a:cubicBezTo>
                    <a:pt x="0" y="34"/>
                    <a:pt x="0" y="95"/>
                    <a:pt x="20" y="114"/>
                  </a:cubicBezTo>
                  <a:lnTo>
                    <a:pt x="1409" y="1947"/>
                  </a:lnTo>
                  <a:cubicBezTo>
                    <a:pt x="1429" y="1966"/>
                    <a:pt x="1449" y="1987"/>
                    <a:pt x="1469" y="1987"/>
                  </a:cubicBezTo>
                  <a:cubicBezTo>
                    <a:pt x="1490" y="1987"/>
                    <a:pt x="1490" y="1987"/>
                    <a:pt x="1509" y="1966"/>
                  </a:cubicBezTo>
                  <a:lnTo>
                    <a:pt x="4327" y="1101"/>
                  </a:lnTo>
                  <a:cubicBezTo>
                    <a:pt x="4367" y="1080"/>
                    <a:pt x="4388" y="1040"/>
                    <a:pt x="4367" y="1000"/>
                  </a:cubicBezTo>
                  <a:cubicBezTo>
                    <a:pt x="4367" y="967"/>
                    <a:pt x="4341" y="935"/>
                    <a:pt x="4309" y="935"/>
                  </a:cubicBezTo>
                  <a:cubicBezTo>
                    <a:pt x="4302" y="935"/>
                    <a:pt x="4294" y="936"/>
                    <a:pt x="4287" y="940"/>
                  </a:cubicBezTo>
                  <a:lnTo>
                    <a:pt x="1509" y="1805"/>
                  </a:lnTo>
                  <a:lnTo>
                    <a:pt x="140" y="34"/>
                  </a:lnTo>
                  <a:cubicBezTo>
                    <a:pt x="129" y="10"/>
                    <a:pt x="104" y="1"/>
                    <a:pt x="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5205850" y="1973100"/>
              <a:ext cx="100650" cy="55725"/>
            </a:xfrm>
            <a:custGeom>
              <a:avLst/>
              <a:gdLst/>
              <a:ahLst/>
              <a:cxnLst/>
              <a:rect l="l" t="t" r="r" b="b"/>
              <a:pathLst>
                <a:path w="4026" h="2229" extrusionOk="0">
                  <a:moveTo>
                    <a:pt x="90" y="0"/>
                  </a:moveTo>
                  <a:cubicBezTo>
                    <a:pt x="74" y="0"/>
                    <a:pt x="57" y="5"/>
                    <a:pt x="41" y="14"/>
                  </a:cubicBezTo>
                  <a:cubicBezTo>
                    <a:pt x="0" y="34"/>
                    <a:pt x="0" y="95"/>
                    <a:pt x="21" y="135"/>
                  </a:cubicBezTo>
                  <a:lnTo>
                    <a:pt x="1390" y="2207"/>
                  </a:lnTo>
                  <a:cubicBezTo>
                    <a:pt x="1409" y="2228"/>
                    <a:pt x="1430" y="2228"/>
                    <a:pt x="1470" y="2228"/>
                  </a:cubicBezTo>
                  <a:lnTo>
                    <a:pt x="1490" y="2228"/>
                  </a:lnTo>
                  <a:lnTo>
                    <a:pt x="3966" y="1504"/>
                  </a:lnTo>
                  <a:cubicBezTo>
                    <a:pt x="4007" y="1483"/>
                    <a:pt x="4026" y="1443"/>
                    <a:pt x="4007" y="1402"/>
                  </a:cubicBezTo>
                  <a:cubicBezTo>
                    <a:pt x="4007" y="1362"/>
                    <a:pt x="3945" y="1343"/>
                    <a:pt x="3905" y="1343"/>
                  </a:cubicBezTo>
                  <a:lnTo>
                    <a:pt x="1490" y="2067"/>
                  </a:lnTo>
                  <a:lnTo>
                    <a:pt x="142" y="34"/>
                  </a:lnTo>
                  <a:cubicBezTo>
                    <a:pt x="130" y="10"/>
                    <a:pt x="111" y="0"/>
                    <a:pt x="9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186725" y="2040150"/>
              <a:ext cx="68450" cy="48050"/>
            </a:xfrm>
            <a:custGeom>
              <a:avLst/>
              <a:gdLst/>
              <a:ahLst/>
              <a:cxnLst/>
              <a:rect l="l" t="t" r="r" b="b"/>
              <a:pathLst>
                <a:path w="2738" h="1922" extrusionOk="0">
                  <a:moveTo>
                    <a:pt x="93" y="1"/>
                  </a:moveTo>
                  <a:cubicBezTo>
                    <a:pt x="83" y="1"/>
                    <a:pt x="72" y="3"/>
                    <a:pt x="62" y="8"/>
                  </a:cubicBezTo>
                  <a:cubicBezTo>
                    <a:pt x="21" y="49"/>
                    <a:pt x="0" y="89"/>
                    <a:pt x="21" y="129"/>
                  </a:cubicBezTo>
                  <a:lnTo>
                    <a:pt x="1108" y="1881"/>
                  </a:lnTo>
                  <a:cubicBezTo>
                    <a:pt x="1128" y="1921"/>
                    <a:pt x="1148" y="1921"/>
                    <a:pt x="1168" y="1921"/>
                  </a:cubicBezTo>
                  <a:lnTo>
                    <a:pt x="1208" y="1921"/>
                  </a:lnTo>
                  <a:lnTo>
                    <a:pt x="2678" y="1438"/>
                  </a:lnTo>
                  <a:cubicBezTo>
                    <a:pt x="2719" y="1417"/>
                    <a:pt x="2738" y="1377"/>
                    <a:pt x="2738" y="1337"/>
                  </a:cubicBezTo>
                  <a:cubicBezTo>
                    <a:pt x="2719" y="1297"/>
                    <a:pt x="2678" y="1277"/>
                    <a:pt x="2638" y="1277"/>
                  </a:cubicBezTo>
                  <a:lnTo>
                    <a:pt x="1208" y="1760"/>
                  </a:lnTo>
                  <a:lnTo>
                    <a:pt x="161" y="49"/>
                  </a:lnTo>
                  <a:cubicBezTo>
                    <a:pt x="147" y="19"/>
                    <a:pt x="122" y="1"/>
                    <a:pt x="9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6"/>
          <p:cNvGrpSpPr/>
          <p:nvPr/>
        </p:nvGrpSpPr>
        <p:grpSpPr>
          <a:xfrm rot="2700000">
            <a:off x="232889" y="81014"/>
            <a:ext cx="303319" cy="568852"/>
            <a:chOff x="5167125" y="1772450"/>
            <a:chExt cx="203800" cy="382175"/>
          </a:xfrm>
        </p:grpSpPr>
        <p:sp>
          <p:nvSpPr>
            <p:cNvPr id="275" name="Google Shape;275;p6"/>
            <p:cNvSpPr/>
            <p:nvPr/>
          </p:nvSpPr>
          <p:spPr>
            <a:xfrm>
              <a:off x="5167125" y="1773500"/>
              <a:ext cx="203800" cy="379100"/>
            </a:xfrm>
            <a:custGeom>
              <a:avLst/>
              <a:gdLst/>
              <a:ahLst/>
              <a:cxnLst/>
              <a:rect l="l" t="t" r="r" b="b"/>
              <a:pathLst>
                <a:path w="8152" h="15164" extrusionOk="0">
                  <a:moveTo>
                    <a:pt x="7703" y="0"/>
                  </a:moveTo>
                  <a:cubicBezTo>
                    <a:pt x="7613" y="0"/>
                    <a:pt x="7521" y="34"/>
                    <a:pt x="7448" y="108"/>
                  </a:cubicBezTo>
                  <a:cubicBezTo>
                    <a:pt x="6643" y="892"/>
                    <a:pt x="5011" y="2623"/>
                    <a:pt x="2958" y="5583"/>
                  </a:cubicBezTo>
                  <a:cubicBezTo>
                    <a:pt x="0" y="9869"/>
                    <a:pt x="685" y="15164"/>
                    <a:pt x="685" y="15164"/>
                  </a:cubicBezTo>
                  <a:cubicBezTo>
                    <a:pt x="685" y="15164"/>
                    <a:pt x="4992" y="10594"/>
                    <a:pt x="6783" y="7435"/>
                  </a:cubicBezTo>
                  <a:cubicBezTo>
                    <a:pt x="8132" y="5059"/>
                    <a:pt x="8151" y="1799"/>
                    <a:pt x="8071" y="349"/>
                  </a:cubicBezTo>
                  <a:cubicBezTo>
                    <a:pt x="8058" y="135"/>
                    <a:pt x="7883" y="0"/>
                    <a:pt x="7703"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182225" y="1772450"/>
              <a:ext cx="183175" cy="382175"/>
            </a:xfrm>
            <a:custGeom>
              <a:avLst/>
              <a:gdLst/>
              <a:ahLst/>
              <a:cxnLst/>
              <a:rect l="l" t="t" r="r" b="b"/>
              <a:pathLst>
                <a:path w="7327" h="15287" extrusionOk="0">
                  <a:moveTo>
                    <a:pt x="7234" y="1"/>
                  </a:moveTo>
                  <a:cubicBezTo>
                    <a:pt x="7205" y="1"/>
                    <a:pt x="7180" y="19"/>
                    <a:pt x="7166" y="48"/>
                  </a:cubicBezTo>
                  <a:lnTo>
                    <a:pt x="19" y="15185"/>
                  </a:lnTo>
                  <a:cubicBezTo>
                    <a:pt x="0" y="15225"/>
                    <a:pt x="19" y="15266"/>
                    <a:pt x="60" y="15286"/>
                  </a:cubicBezTo>
                  <a:lnTo>
                    <a:pt x="81" y="15286"/>
                  </a:lnTo>
                  <a:cubicBezTo>
                    <a:pt x="121" y="15286"/>
                    <a:pt x="140" y="15266"/>
                    <a:pt x="161" y="15246"/>
                  </a:cubicBezTo>
                  <a:lnTo>
                    <a:pt x="7306" y="129"/>
                  </a:lnTo>
                  <a:cubicBezTo>
                    <a:pt x="7327" y="89"/>
                    <a:pt x="7306" y="29"/>
                    <a:pt x="7266" y="8"/>
                  </a:cubicBezTo>
                  <a:cubicBezTo>
                    <a:pt x="7255" y="3"/>
                    <a:pt x="7244" y="1"/>
                    <a:pt x="723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5294400" y="1834850"/>
              <a:ext cx="75525" cy="41000"/>
            </a:xfrm>
            <a:custGeom>
              <a:avLst/>
              <a:gdLst/>
              <a:ahLst/>
              <a:cxnLst/>
              <a:rect l="l" t="t" r="r" b="b"/>
              <a:pathLst>
                <a:path w="3021" h="1640" extrusionOk="0">
                  <a:moveTo>
                    <a:pt x="94" y="0"/>
                  </a:moveTo>
                  <a:cubicBezTo>
                    <a:pt x="83" y="0"/>
                    <a:pt x="73" y="3"/>
                    <a:pt x="62" y="8"/>
                  </a:cubicBezTo>
                  <a:cubicBezTo>
                    <a:pt x="22" y="29"/>
                    <a:pt x="1" y="89"/>
                    <a:pt x="22" y="129"/>
                  </a:cubicBezTo>
                  <a:lnTo>
                    <a:pt x="806" y="1599"/>
                  </a:lnTo>
                  <a:cubicBezTo>
                    <a:pt x="827" y="1639"/>
                    <a:pt x="846" y="1639"/>
                    <a:pt x="887" y="1639"/>
                  </a:cubicBezTo>
                  <a:lnTo>
                    <a:pt x="907" y="1639"/>
                  </a:lnTo>
                  <a:lnTo>
                    <a:pt x="2940" y="934"/>
                  </a:lnTo>
                  <a:cubicBezTo>
                    <a:pt x="2980" y="934"/>
                    <a:pt x="3020" y="874"/>
                    <a:pt x="3001" y="834"/>
                  </a:cubicBezTo>
                  <a:cubicBezTo>
                    <a:pt x="2986" y="805"/>
                    <a:pt x="2960" y="786"/>
                    <a:pt x="2932" y="786"/>
                  </a:cubicBezTo>
                  <a:cubicBezTo>
                    <a:pt x="2921" y="786"/>
                    <a:pt x="2910" y="788"/>
                    <a:pt x="2899" y="794"/>
                  </a:cubicBezTo>
                  <a:lnTo>
                    <a:pt x="907" y="1478"/>
                  </a:lnTo>
                  <a:lnTo>
                    <a:pt x="162" y="48"/>
                  </a:lnTo>
                  <a:cubicBezTo>
                    <a:pt x="148" y="19"/>
                    <a:pt x="122" y="0"/>
                    <a:pt x="9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5241600" y="1907675"/>
              <a:ext cx="109725" cy="49700"/>
            </a:xfrm>
            <a:custGeom>
              <a:avLst/>
              <a:gdLst/>
              <a:ahLst/>
              <a:cxnLst/>
              <a:rect l="l" t="t" r="r" b="b"/>
              <a:pathLst>
                <a:path w="4389" h="1988" extrusionOk="0">
                  <a:moveTo>
                    <a:pt x="81" y="1"/>
                  </a:moveTo>
                  <a:cubicBezTo>
                    <a:pt x="64" y="1"/>
                    <a:pt x="49" y="6"/>
                    <a:pt x="40" y="14"/>
                  </a:cubicBezTo>
                  <a:cubicBezTo>
                    <a:pt x="0" y="34"/>
                    <a:pt x="0" y="95"/>
                    <a:pt x="20" y="114"/>
                  </a:cubicBezTo>
                  <a:lnTo>
                    <a:pt x="1409" y="1947"/>
                  </a:lnTo>
                  <a:cubicBezTo>
                    <a:pt x="1429" y="1966"/>
                    <a:pt x="1449" y="1987"/>
                    <a:pt x="1469" y="1987"/>
                  </a:cubicBezTo>
                  <a:cubicBezTo>
                    <a:pt x="1490" y="1987"/>
                    <a:pt x="1490" y="1987"/>
                    <a:pt x="1509" y="1966"/>
                  </a:cubicBezTo>
                  <a:lnTo>
                    <a:pt x="4327" y="1101"/>
                  </a:lnTo>
                  <a:cubicBezTo>
                    <a:pt x="4367" y="1080"/>
                    <a:pt x="4388" y="1040"/>
                    <a:pt x="4367" y="1000"/>
                  </a:cubicBezTo>
                  <a:cubicBezTo>
                    <a:pt x="4367" y="967"/>
                    <a:pt x="4341" y="935"/>
                    <a:pt x="4309" y="935"/>
                  </a:cubicBezTo>
                  <a:cubicBezTo>
                    <a:pt x="4302" y="935"/>
                    <a:pt x="4294" y="936"/>
                    <a:pt x="4287" y="940"/>
                  </a:cubicBezTo>
                  <a:lnTo>
                    <a:pt x="1509" y="1805"/>
                  </a:lnTo>
                  <a:lnTo>
                    <a:pt x="140" y="34"/>
                  </a:lnTo>
                  <a:cubicBezTo>
                    <a:pt x="129" y="10"/>
                    <a:pt x="104" y="1"/>
                    <a:pt x="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205850" y="1973100"/>
              <a:ext cx="100650" cy="55725"/>
            </a:xfrm>
            <a:custGeom>
              <a:avLst/>
              <a:gdLst/>
              <a:ahLst/>
              <a:cxnLst/>
              <a:rect l="l" t="t" r="r" b="b"/>
              <a:pathLst>
                <a:path w="4026" h="2229" extrusionOk="0">
                  <a:moveTo>
                    <a:pt x="90" y="0"/>
                  </a:moveTo>
                  <a:cubicBezTo>
                    <a:pt x="74" y="0"/>
                    <a:pt x="57" y="5"/>
                    <a:pt x="41" y="14"/>
                  </a:cubicBezTo>
                  <a:cubicBezTo>
                    <a:pt x="0" y="34"/>
                    <a:pt x="0" y="95"/>
                    <a:pt x="21" y="135"/>
                  </a:cubicBezTo>
                  <a:lnTo>
                    <a:pt x="1390" y="2207"/>
                  </a:lnTo>
                  <a:cubicBezTo>
                    <a:pt x="1409" y="2228"/>
                    <a:pt x="1430" y="2228"/>
                    <a:pt x="1470" y="2228"/>
                  </a:cubicBezTo>
                  <a:lnTo>
                    <a:pt x="1490" y="2228"/>
                  </a:lnTo>
                  <a:lnTo>
                    <a:pt x="3966" y="1504"/>
                  </a:lnTo>
                  <a:cubicBezTo>
                    <a:pt x="4007" y="1483"/>
                    <a:pt x="4026" y="1443"/>
                    <a:pt x="4007" y="1402"/>
                  </a:cubicBezTo>
                  <a:cubicBezTo>
                    <a:pt x="4007" y="1362"/>
                    <a:pt x="3945" y="1343"/>
                    <a:pt x="3905" y="1343"/>
                  </a:cubicBezTo>
                  <a:lnTo>
                    <a:pt x="1490" y="2067"/>
                  </a:lnTo>
                  <a:lnTo>
                    <a:pt x="142" y="34"/>
                  </a:lnTo>
                  <a:cubicBezTo>
                    <a:pt x="130" y="10"/>
                    <a:pt x="111" y="0"/>
                    <a:pt x="9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5186725" y="2040150"/>
              <a:ext cx="68450" cy="48050"/>
            </a:xfrm>
            <a:custGeom>
              <a:avLst/>
              <a:gdLst/>
              <a:ahLst/>
              <a:cxnLst/>
              <a:rect l="l" t="t" r="r" b="b"/>
              <a:pathLst>
                <a:path w="2738" h="1922" extrusionOk="0">
                  <a:moveTo>
                    <a:pt x="93" y="1"/>
                  </a:moveTo>
                  <a:cubicBezTo>
                    <a:pt x="83" y="1"/>
                    <a:pt x="72" y="3"/>
                    <a:pt x="62" y="8"/>
                  </a:cubicBezTo>
                  <a:cubicBezTo>
                    <a:pt x="21" y="49"/>
                    <a:pt x="0" y="89"/>
                    <a:pt x="21" y="129"/>
                  </a:cubicBezTo>
                  <a:lnTo>
                    <a:pt x="1108" y="1881"/>
                  </a:lnTo>
                  <a:cubicBezTo>
                    <a:pt x="1128" y="1921"/>
                    <a:pt x="1148" y="1921"/>
                    <a:pt x="1168" y="1921"/>
                  </a:cubicBezTo>
                  <a:lnTo>
                    <a:pt x="1208" y="1921"/>
                  </a:lnTo>
                  <a:lnTo>
                    <a:pt x="2678" y="1438"/>
                  </a:lnTo>
                  <a:cubicBezTo>
                    <a:pt x="2719" y="1417"/>
                    <a:pt x="2738" y="1377"/>
                    <a:pt x="2738" y="1337"/>
                  </a:cubicBezTo>
                  <a:cubicBezTo>
                    <a:pt x="2719" y="1297"/>
                    <a:pt x="2678" y="1277"/>
                    <a:pt x="2638" y="1277"/>
                  </a:cubicBezTo>
                  <a:lnTo>
                    <a:pt x="1208" y="1760"/>
                  </a:lnTo>
                  <a:lnTo>
                    <a:pt x="161" y="49"/>
                  </a:lnTo>
                  <a:cubicBezTo>
                    <a:pt x="147" y="19"/>
                    <a:pt x="122" y="1"/>
                    <a:pt x="9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1"/>
        <p:cNvGrpSpPr/>
        <p:nvPr/>
      </p:nvGrpSpPr>
      <p:grpSpPr>
        <a:xfrm>
          <a:off x="0" y="0"/>
          <a:ext cx="0" cy="0"/>
          <a:chOff x="0" y="0"/>
          <a:chExt cx="0" cy="0"/>
        </a:xfrm>
      </p:grpSpPr>
      <p:sp>
        <p:nvSpPr>
          <p:cNvPr id="282" name="Google Shape;282;p7"/>
          <p:cNvSpPr txBox="1">
            <a:spLocks noGrp="1"/>
          </p:cNvSpPr>
          <p:nvPr>
            <p:ph type="title"/>
          </p:nvPr>
        </p:nvSpPr>
        <p:spPr>
          <a:xfrm>
            <a:off x="3874675" y="1229363"/>
            <a:ext cx="3753300" cy="926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3" name="Google Shape;283;p7"/>
          <p:cNvSpPr txBox="1">
            <a:spLocks noGrp="1"/>
          </p:cNvSpPr>
          <p:nvPr>
            <p:ph type="body" idx="1"/>
          </p:nvPr>
        </p:nvSpPr>
        <p:spPr>
          <a:xfrm>
            <a:off x="3874675" y="2318638"/>
            <a:ext cx="4513500" cy="1741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AutoNum type="arabicPeriod"/>
              <a:defRPr sz="1400"/>
            </a:lvl1pPr>
            <a:lvl2pPr marL="914400" lvl="1" indent="-317500" rtl="0">
              <a:lnSpc>
                <a:spcPct val="115000"/>
              </a:lnSpc>
              <a:spcBef>
                <a:spcPts val="0"/>
              </a:spcBef>
              <a:spcAft>
                <a:spcPts val="0"/>
              </a:spcAft>
              <a:buSzPts val="1400"/>
              <a:buAutoNum type="alphaLcPeriod"/>
              <a:defRPr>
                <a:solidFill>
                  <a:srgbClr val="434343"/>
                </a:solidFill>
              </a:defRPr>
            </a:lvl2pPr>
            <a:lvl3pPr marL="1371600" lvl="2" indent="-317500" rtl="0">
              <a:lnSpc>
                <a:spcPct val="115000"/>
              </a:lnSpc>
              <a:spcBef>
                <a:spcPts val="0"/>
              </a:spcBef>
              <a:spcAft>
                <a:spcPts val="0"/>
              </a:spcAft>
              <a:buSzPts val="1400"/>
              <a:buAutoNum type="romanLcPeriod"/>
              <a:defRPr>
                <a:solidFill>
                  <a:srgbClr val="434343"/>
                </a:solidFill>
              </a:defRPr>
            </a:lvl3pPr>
            <a:lvl4pPr marL="1828800" lvl="3" indent="-317500" rtl="0">
              <a:lnSpc>
                <a:spcPct val="115000"/>
              </a:lnSpc>
              <a:spcBef>
                <a:spcPts val="0"/>
              </a:spcBef>
              <a:spcAft>
                <a:spcPts val="0"/>
              </a:spcAft>
              <a:buSzPts val="1400"/>
              <a:buAutoNum type="arabicPeriod"/>
              <a:defRPr>
                <a:solidFill>
                  <a:srgbClr val="434343"/>
                </a:solidFill>
              </a:defRPr>
            </a:lvl4pPr>
            <a:lvl5pPr marL="2286000" lvl="4" indent="-317500" rtl="0">
              <a:lnSpc>
                <a:spcPct val="115000"/>
              </a:lnSpc>
              <a:spcBef>
                <a:spcPts val="0"/>
              </a:spcBef>
              <a:spcAft>
                <a:spcPts val="0"/>
              </a:spcAft>
              <a:buSzPts val="1400"/>
              <a:buAutoNum type="alphaLcPeriod"/>
              <a:defRPr>
                <a:solidFill>
                  <a:srgbClr val="434343"/>
                </a:solidFill>
              </a:defRPr>
            </a:lvl5pPr>
            <a:lvl6pPr marL="2743200" lvl="5" indent="-317500" rtl="0">
              <a:lnSpc>
                <a:spcPct val="115000"/>
              </a:lnSpc>
              <a:spcBef>
                <a:spcPts val="0"/>
              </a:spcBef>
              <a:spcAft>
                <a:spcPts val="0"/>
              </a:spcAft>
              <a:buSzPts val="1400"/>
              <a:buAutoNum type="romanLcPeriod"/>
              <a:defRPr>
                <a:solidFill>
                  <a:srgbClr val="434343"/>
                </a:solidFill>
              </a:defRPr>
            </a:lvl6pPr>
            <a:lvl7pPr marL="3200400" lvl="6" indent="-317500" rtl="0">
              <a:lnSpc>
                <a:spcPct val="115000"/>
              </a:lnSpc>
              <a:spcBef>
                <a:spcPts val="0"/>
              </a:spcBef>
              <a:spcAft>
                <a:spcPts val="0"/>
              </a:spcAft>
              <a:buSzPts val="1400"/>
              <a:buAutoNum type="arabicPeriod"/>
              <a:defRPr>
                <a:solidFill>
                  <a:srgbClr val="434343"/>
                </a:solidFill>
              </a:defRPr>
            </a:lvl7pPr>
            <a:lvl8pPr marL="3657600" lvl="7" indent="-317500" rtl="0">
              <a:lnSpc>
                <a:spcPct val="115000"/>
              </a:lnSpc>
              <a:spcBef>
                <a:spcPts val="0"/>
              </a:spcBef>
              <a:spcAft>
                <a:spcPts val="0"/>
              </a:spcAft>
              <a:buSzPts val="1400"/>
              <a:buAutoNum type="alphaLcPeriod"/>
              <a:defRPr>
                <a:solidFill>
                  <a:srgbClr val="434343"/>
                </a:solidFill>
              </a:defRPr>
            </a:lvl8pPr>
            <a:lvl9pPr marL="4114800" lvl="8" indent="-317500" rtl="0">
              <a:lnSpc>
                <a:spcPct val="115000"/>
              </a:lnSpc>
              <a:spcBef>
                <a:spcPts val="0"/>
              </a:spcBef>
              <a:spcAft>
                <a:spcPts val="0"/>
              </a:spcAft>
              <a:buSzPts val="1400"/>
              <a:buAutoNum type="romanLcPeriod"/>
              <a:defRPr>
                <a:solidFill>
                  <a:srgbClr val="434343"/>
                </a:solidFill>
              </a:defRPr>
            </a:lvl9pPr>
          </a:lstStyle>
          <a:p>
            <a:endParaRPr/>
          </a:p>
        </p:txBody>
      </p:sp>
      <p:grpSp>
        <p:nvGrpSpPr>
          <p:cNvPr id="284" name="Google Shape;284;p7"/>
          <p:cNvGrpSpPr/>
          <p:nvPr/>
        </p:nvGrpSpPr>
        <p:grpSpPr>
          <a:xfrm rot="5932152">
            <a:off x="8101247" y="4036563"/>
            <a:ext cx="288527" cy="1204975"/>
            <a:chOff x="768875" y="1271550"/>
            <a:chExt cx="115425" cy="482050"/>
          </a:xfrm>
        </p:grpSpPr>
        <p:sp>
          <p:nvSpPr>
            <p:cNvPr id="285" name="Google Shape;285;p7"/>
            <p:cNvSpPr/>
            <p:nvPr/>
          </p:nvSpPr>
          <p:spPr>
            <a:xfrm>
              <a:off x="768875" y="1271550"/>
              <a:ext cx="115425" cy="482050"/>
            </a:xfrm>
            <a:custGeom>
              <a:avLst/>
              <a:gdLst/>
              <a:ahLst/>
              <a:cxnLst/>
              <a:rect l="l" t="t" r="r" b="b"/>
              <a:pathLst>
                <a:path w="4617" h="19282" extrusionOk="0">
                  <a:moveTo>
                    <a:pt x="1149" y="0"/>
                  </a:moveTo>
                  <a:cubicBezTo>
                    <a:pt x="1029" y="0"/>
                    <a:pt x="909" y="62"/>
                    <a:pt x="887" y="173"/>
                  </a:cubicBezTo>
                  <a:cubicBezTo>
                    <a:pt x="645" y="1383"/>
                    <a:pt x="202" y="4266"/>
                    <a:pt x="100" y="8842"/>
                  </a:cubicBezTo>
                  <a:cubicBezTo>
                    <a:pt x="0" y="13943"/>
                    <a:pt x="1815" y="17895"/>
                    <a:pt x="2500" y="19185"/>
                  </a:cubicBezTo>
                  <a:cubicBezTo>
                    <a:pt x="2538" y="19250"/>
                    <a:pt x="2614" y="19281"/>
                    <a:pt x="2689" y="19281"/>
                  </a:cubicBezTo>
                  <a:cubicBezTo>
                    <a:pt x="2776" y="19281"/>
                    <a:pt x="2861" y="19240"/>
                    <a:pt x="2882" y="19164"/>
                  </a:cubicBezTo>
                  <a:cubicBezTo>
                    <a:pt x="3307" y="17511"/>
                    <a:pt x="4616" y="11987"/>
                    <a:pt x="4516" y="8842"/>
                  </a:cubicBezTo>
                  <a:cubicBezTo>
                    <a:pt x="4415" y="5858"/>
                    <a:pt x="2258" y="1686"/>
                    <a:pt x="1390" y="133"/>
                  </a:cubicBezTo>
                  <a:cubicBezTo>
                    <a:pt x="1345" y="42"/>
                    <a:pt x="1247"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795075" y="1271825"/>
              <a:ext cx="37325" cy="480375"/>
            </a:xfrm>
            <a:custGeom>
              <a:avLst/>
              <a:gdLst/>
              <a:ahLst/>
              <a:cxnLst/>
              <a:rect l="l" t="t" r="r" b="b"/>
              <a:pathLst>
                <a:path w="1493" h="19215" extrusionOk="0">
                  <a:moveTo>
                    <a:pt x="20" y="1"/>
                  </a:moveTo>
                  <a:cubicBezTo>
                    <a:pt x="1" y="1"/>
                    <a:pt x="1" y="22"/>
                    <a:pt x="1" y="41"/>
                  </a:cubicBezTo>
                  <a:cubicBezTo>
                    <a:pt x="20" y="183"/>
                    <a:pt x="1310" y="14457"/>
                    <a:pt x="1412" y="19174"/>
                  </a:cubicBezTo>
                  <a:cubicBezTo>
                    <a:pt x="1412" y="19194"/>
                    <a:pt x="1431" y="19215"/>
                    <a:pt x="1452" y="19215"/>
                  </a:cubicBezTo>
                  <a:cubicBezTo>
                    <a:pt x="1471" y="19215"/>
                    <a:pt x="1492" y="19194"/>
                    <a:pt x="1492" y="19174"/>
                  </a:cubicBezTo>
                  <a:cubicBezTo>
                    <a:pt x="1391" y="14457"/>
                    <a:pt x="81" y="183"/>
                    <a:pt x="60" y="41"/>
                  </a:cubicBezTo>
                  <a:cubicBezTo>
                    <a:pt x="60" y="22"/>
                    <a:pt x="41" y="1"/>
                    <a:pt x="2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776925" y="1343400"/>
              <a:ext cx="62525" cy="43375"/>
            </a:xfrm>
            <a:custGeom>
              <a:avLst/>
              <a:gdLst/>
              <a:ahLst/>
              <a:cxnLst/>
              <a:rect l="l" t="t" r="r" b="b"/>
              <a:pathLst>
                <a:path w="2501" h="1735" extrusionOk="0">
                  <a:moveTo>
                    <a:pt x="2439" y="0"/>
                  </a:moveTo>
                  <a:lnTo>
                    <a:pt x="1109" y="1654"/>
                  </a:lnTo>
                  <a:lnTo>
                    <a:pt x="60" y="465"/>
                  </a:lnTo>
                  <a:lnTo>
                    <a:pt x="20" y="465"/>
                  </a:lnTo>
                  <a:cubicBezTo>
                    <a:pt x="1" y="484"/>
                    <a:pt x="1" y="505"/>
                    <a:pt x="20" y="525"/>
                  </a:cubicBezTo>
                  <a:lnTo>
                    <a:pt x="1089" y="1715"/>
                  </a:lnTo>
                  <a:cubicBezTo>
                    <a:pt x="1089" y="1734"/>
                    <a:pt x="1109" y="1734"/>
                    <a:pt x="1109" y="1734"/>
                  </a:cubicBezTo>
                  <a:cubicBezTo>
                    <a:pt x="1130" y="1734"/>
                    <a:pt x="1130" y="1734"/>
                    <a:pt x="1149" y="1715"/>
                  </a:cubicBezTo>
                  <a:lnTo>
                    <a:pt x="2501" y="62"/>
                  </a:lnTo>
                  <a:cubicBezTo>
                    <a:pt x="2501" y="41"/>
                    <a:pt x="2501" y="21"/>
                    <a:pt x="248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770875" y="1442825"/>
              <a:ext cx="105350" cy="47775"/>
            </a:xfrm>
            <a:custGeom>
              <a:avLst/>
              <a:gdLst/>
              <a:ahLst/>
              <a:cxnLst/>
              <a:rect l="l" t="t" r="r" b="b"/>
              <a:pathLst>
                <a:path w="4214" h="1911" extrusionOk="0">
                  <a:moveTo>
                    <a:pt x="4181" y="1"/>
                  </a:moveTo>
                  <a:cubicBezTo>
                    <a:pt x="4174" y="1"/>
                    <a:pt x="4164" y="6"/>
                    <a:pt x="4154" y="15"/>
                  </a:cubicBezTo>
                  <a:lnTo>
                    <a:pt x="1754" y="1830"/>
                  </a:lnTo>
                  <a:lnTo>
                    <a:pt x="60" y="722"/>
                  </a:lnTo>
                  <a:cubicBezTo>
                    <a:pt x="41" y="722"/>
                    <a:pt x="20" y="722"/>
                    <a:pt x="20" y="741"/>
                  </a:cubicBezTo>
                  <a:cubicBezTo>
                    <a:pt x="1" y="762"/>
                    <a:pt x="1" y="781"/>
                    <a:pt x="20" y="781"/>
                  </a:cubicBezTo>
                  <a:lnTo>
                    <a:pt x="1754" y="1891"/>
                  </a:lnTo>
                  <a:lnTo>
                    <a:pt x="1754" y="1910"/>
                  </a:lnTo>
                  <a:cubicBezTo>
                    <a:pt x="1775" y="1910"/>
                    <a:pt x="1775" y="1910"/>
                    <a:pt x="1775" y="1891"/>
                  </a:cubicBezTo>
                  <a:lnTo>
                    <a:pt x="4194" y="56"/>
                  </a:lnTo>
                  <a:cubicBezTo>
                    <a:pt x="4214" y="56"/>
                    <a:pt x="4214" y="36"/>
                    <a:pt x="4194" y="15"/>
                  </a:cubicBezTo>
                  <a:cubicBezTo>
                    <a:pt x="4194" y="6"/>
                    <a:pt x="4189" y="1"/>
                    <a:pt x="41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771375" y="1501650"/>
              <a:ext cx="111900" cy="53450"/>
            </a:xfrm>
            <a:custGeom>
              <a:avLst/>
              <a:gdLst/>
              <a:ahLst/>
              <a:cxnLst/>
              <a:rect l="l" t="t" r="r" b="b"/>
              <a:pathLst>
                <a:path w="4476" h="2138" extrusionOk="0">
                  <a:moveTo>
                    <a:pt x="4416" y="1"/>
                  </a:moveTo>
                  <a:lnTo>
                    <a:pt x="1976" y="2057"/>
                  </a:lnTo>
                  <a:lnTo>
                    <a:pt x="61" y="485"/>
                  </a:lnTo>
                  <a:lnTo>
                    <a:pt x="0" y="485"/>
                  </a:lnTo>
                  <a:cubicBezTo>
                    <a:pt x="0" y="506"/>
                    <a:pt x="0" y="525"/>
                    <a:pt x="21" y="546"/>
                  </a:cubicBezTo>
                  <a:lnTo>
                    <a:pt x="1957" y="2119"/>
                  </a:lnTo>
                  <a:cubicBezTo>
                    <a:pt x="1957" y="2138"/>
                    <a:pt x="1957" y="2138"/>
                    <a:pt x="1976" y="2138"/>
                  </a:cubicBezTo>
                  <a:cubicBezTo>
                    <a:pt x="1976" y="2138"/>
                    <a:pt x="1997" y="2138"/>
                    <a:pt x="1997" y="2119"/>
                  </a:cubicBezTo>
                  <a:lnTo>
                    <a:pt x="4476" y="62"/>
                  </a:lnTo>
                  <a:lnTo>
                    <a:pt x="4476"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776925" y="1576900"/>
              <a:ext cx="100300" cy="36200"/>
            </a:xfrm>
            <a:custGeom>
              <a:avLst/>
              <a:gdLst/>
              <a:ahLst/>
              <a:cxnLst/>
              <a:rect l="l" t="t" r="r" b="b"/>
              <a:pathLst>
                <a:path w="4012" h="1448" extrusionOk="0">
                  <a:moveTo>
                    <a:pt x="3980" y="1"/>
                  </a:moveTo>
                  <a:cubicBezTo>
                    <a:pt x="3972" y="1"/>
                    <a:pt x="3962" y="5"/>
                    <a:pt x="3952" y="15"/>
                  </a:cubicBezTo>
                  <a:lnTo>
                    <a:pt x="1875" y="1386"/>
                  </a:lnTo>
                  <a:lnTo>
                    <a:pt x="60" y="238"/>
                  </a:lnTo>
                  <a:cubicBezTo>
                    <a:pt x="51" y="227"/>
                    <a:pt x="41" y="222"/>
                    <a:pt x="33" y="222"/>
                  </a:cubicBezTo>
                  <a:cubicBezTo>
                    <a:pt x="25" y="222"/>
                    <a:pt x="20" y="227"/>
                    <a:pt x="20" y="238"/>
                  </a:cubicBezTo>
                  <a:cubicBezTo>
                    <a:pt x="1" y="257"/>
                    <a:pt x="1" y="278"/>
                    <a:pt x="20" y="278"/>
                  </a:cubicBezTo>
                  <a:lnTo>
                    <a:pt x="1856" y="1447"/>
                  </a:lnTo>
                  <a:lnTo>
                    <a:pt x="1896" y="1447"/>
                  </a:lnTo>
                  <a:lnTo>
                    <a:pt x="3993" y="55"/>
                  </a:lnTo>
                  <a:cubicBezTo>
                    <a:pt x="3993" y="55"/>
                    <a:pt x="4012" y="36"/>
                    <a:pt x="3993" y="15"/>
                  </a:cubicBezTo>
                  <a:cubicBezTo>
                    <a:pt x="3993" y="5"/>
                    <a:pt x="3987" y="1"/>
                    <a:pt x="398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794075" y="1653400"/>
              <a:ext cx="70050" cy="36800"/>
            </a:xfrm>
            <a:custGeom>
              <a:avLst/>
              <a:gdLst/>
              <a:ahLst/>
              <a:cxnLst/>
              <a:rect l="l" t="t" r="r" b="b"/>
              <a:pathLst>
                <a:path w="2802" h="1472" extrusionOk="0">
                  <a:moveTo>
                    <a:pt x="2742" y="0"/>
                  </a:moveTo>
                  <a:lnTo>
                    <a:pt x="1411" y="1390"/>
                  </a:lnTo>
                  <a:lnTo>
                    <a:pt x="60" y="302"/>
                  </a:lnTo>
                  <a:lnTo>
                    <a:pt x="20" y="302"/>
                  </a:lnTo>
                  <a:cubicBezTo>
                    <a:pt x="0" y="323"/>
                    <a:pt x="20" y="342"/>
                    <a:pt x="20" y="363"/>
                  </a:cubicBezTo>
                  <a:lnTo>
                    <a:pt x="1391" y="1471"/>
                  </a:lnTo>
                  <a:lnTo>
                    <a:pt x="1431" y="1471"/>
                  </a:lnTo>
                  <a:lnTo>
                    <a:pt x="1452" y="1452"/>
                  </a:lnTo>
                  <a:lnTo>
                    <a:pt x="2802" y="60"/>
                  </a:lnTo>
                  <a:lnTo>
                    <a:pt x="2802"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774400" y="1393450"/>
              <a:ext cx="84700" cy="39200"/>
            </a:xfrm>
            <a:custGeom>
              <a:avLst/>
              <a:gdLst/>
              <a:ahLst/>
              <a:cxnLst/>
              <a:rect l="l" t="t" r="r" b="b"/>
              <a:pathLst>
                <a:path w="3388" h="1568" extrusionOk="0">
                  <a:moveTo>
                    <a:pt x="3357" y="0"/>
                  </a:moveTo>
                  <a:cubicBezTo>
                    <a:pt x="3347" y="0"/>
                    <a:pt x="3337" y="5"/>
                    <a:pt x="3327" y="15"/>
                  </a:cubicBezTo>
                  <a:lnTo>
                    <a:pt x="1411" y="1487"/>
                  </a:lnTo>
                  <a:lnTo>
                    <a:pt x="61" y="781"/>
                  </a:lnTo>
                  <a:cubicBezTo>
                    <a:pt x="51" y="771"/>
                    <a:pt x="41" y="766"/>
                    <a:pt x="33" y="766"/>
                  </a:cubicBezTo>
                  <a:cubicBezTo>
                    <a:pt x="26" y="766"/>
                    <a:pt x="21" y="771"/>
                    <a:pt x="21" y="781"/>
                  </a:cubicBezTo>
                  <a:cubicBezTo>
                    <a:pt x="0" y="802"/>
                    <a:pt x="0" y="821"/>
                    <a:pt x="21" y="842"/>
                  </a:cubicBezTo>
                  <a:lnTo>
                    <a:pt x="1411" y="1547"/>
                  </a:lnTo>
                  <a:lnTo>
                    <a:pt x="1411" y="1568"/>
                  </a:lnTo>
                  <a:cubicBezTo>
                    <a:pt x="1432" y="1568"/>
                    <a:pt x="1432" y="1547"/>
                    <a:pt x="1432" y="1547"/>
                  </a:cubicBezTo>
                  <a:lnTo>
                    <a:pt x="3368" y="55"/>
                  </a:lnTo>
                  <a:cubicBezTo>
                    <a:pt x="3387" y="55"/>
                    <a:pt x="3387" y="35"/>
                    <a:pt x="3387" y="15"/>
                  </a:cubicBezTo>
                  <a:cubicBezTo>
                    <a:pt x="3377" y="5"/>
                    <a:pt x="3367" y="0"/>
                    <a:pt x="335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7"/>
          <p:cNvGrpSpPr/>
          <p:nvPr/>
        </p:nvGrpSpPr>
        <p:grpSpPr>
          <a:xfrm rot="-5400000" flipH="1">
            <a:off x="8249241" y="261618"/>
            <a:ext cx="754304" cy="1035196"/>
            <a:chOff x="1395350" y="2163450"/>
            <a:chExt cx="324125" cy="538800"/>
          </a:xfrm>
        </p:grpSpPr>
        <p:sp>
          <p:nvSpPr>
            <p:cNvPr id="294" name="Google Shape;294;p7"/>
            <p:cNvSpPr/>
            <p:nvPr/>
          </p:nvSpPr>
          <p:spPr>
            <a:xfrm>
              <a:off x="1429625" y="2163450"/>
              <a:ext cx="191550" cy="313525"/>
            </a:xfrm>
            <a:custGeom>
              <a:avLst/>
              <a:gdLst/>
              <a:ahLst/>
              <a:cxnLst/>
              <a:rect l="l" t="t" r="r" b="b"/>
              <a:pathLst>
                <a:path w="7662" h="12541" extrusionOk="0">
                  <a:moveTo>
                    <a:pt x="7279" y="1"/>
                  </a:moveTo>
                  <a:cubicBezTo>
                    <a:pt x="7279" y="1"/>
                    <a:pt x="5989" y="888"/>
                    <a:pt x="2984" y="4899"/>
                  </a:cubicBezTo>
                  <a:cubicBezTo>
                    <a:pt x="0" y="8891"/>
                    <a:pt x="1513" y="12541"/>
                    <a:pt x="1513" y="12541"/>
                  </a:cubicBezTo>
                  <a:cubicBezTo>
                    <a:pt x="1513" y="12541"/>
                    <a:pt x="4436" y="9657"/>
                    <a:pt x="6048" y="6896"/>
                  </a:cubicBezTo>
                  <a:cubicBezTo>
                    <a:pt x="7661" y="4133"/>
                    <a:pt x="7279" y="1"/>
                    <a:pt x="7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1459375" y="2458375"/>
              <a:ext cx="260100" cy="84400"/>
            </a:xfrm>
            <a:custGeom>
              <a:avLst/>
              <a:gdLst/>
              <a:ahLst/>
              <a:cxnLst/>
              <a:rect l="l" t="t" r="r" b="b"/>
              <a:pathLst>
                <a:path w="10404" h="3376" extrusionOk="0">
                  <a:moveTo>
                    <a:pt x="8626" y="0"/>
                  </a:moveTo>
                  <a:cubicBezTo>
                    <a:pt x="7840" y="0"/>
                    <a:pt x="6752" y="43"/>
                    <a:pt x="5283" y="179"/>
                  </a:cubicBezTo>
                  <a:cubicBezTo>
                    <a:pt x="1350" y="542"/>
                    <a:pt x="1" y="3344"/>
                    <a:pt x="1" y="3344"/>
                  </a:cubicBezTo>
                  <a:cubicBezTo>
                    <a:pt x="1" y="3344"/>
                    <a:pt x="571" y="3376"/>
                    <a:pt x="1416" y="3376"/>
                  </a:cubicBezTo>
                  <a:cubicBezTo>
                    <a:pt x="2587" y="3376"/>
                    <a:pt x="4286" y="3314"/>
                    <a:pt x="5726" y="3021"/>
                  </a:cubicBezTo>
                  <a:cubicBezTo>
                    <a:pt x="8186" y="2518"/>
                    <a:pt x="10404" y="118"/>
                    <a:pt x="10404" y="118"/>
                  </a:cubicBezTo>
                  <a:cubicBezTo>
                    <a:pt x="10404" y="118"/>
                    <a:pt x="9932" y="0"/>
                    <a:pt x="8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1395350" y="2417075"/>
              <a:ext cx="109900" cy="285175"/>
            </a:xfrm>
            <a:custGeom>
              <a:avLst/>
              <a:gdLst/>
              <a:ahLst/>
              <a:cxnLst/>
              <a:rect l="l" t="t" r="r" b="b"/>
              <a:pathLst>
                <a:path w="4396" h="11407" extrusionOk="0">
                  <a:moveTo>
                    <a:pt x="4217" y="0"/>
                  </a:moveTo>
                  <a:cubicBezTo>
                    <a:pt x="4163" y="0"/>
                    <a:pt x="4102" y="33"/>
                    <a:pt x="4073" y="76"/>
                  </a:cubicBezTo>
                  <a:lnTo>
                    <a:pt x="4073" y="97"/>
                  </a:lnTo>
                  <a:cubicBezTo>
                    <a:pt x="3589" y="944"/>
                    <a:pt x="3024" y="1770"/>
                    <a:pt x="2500" y="2617"/>
                  </a:cubicBezTo>
                  <a:cubicBezTo>
                    <a:pt x="1957" y="3463"/>
                    <a:pt x="1412" y="4291"/>
                    <a:pt x="949" y="5197"/>
                  </a:cubicBezTo>
                  <a:cubicBezTo>
                    <a:pt x="847" y="5420"/>
                    <a:pt x="726" y="5662"/>
                    <a:pt x="626" y="5904"/>
                  </a:cubicBezTo>
                  <a:lnTo>
                    <a:pt x="505" y="6267"/>
                  </a:lnTo>
                  <a:cubicBezTo>
                    <a:pt x="465" y="6387"/>
                    <a:pt x="424" y="6508"/>
                    <a:pt x="403" y="6629"/>
                  </a:cubicBezTo>
                  <a:cubicBezTo>
                    <a:pt x="263" y="7133"/>
                    <a:pt x="162" y="7637"/>
                    <a:pt x="121" y="8141"/>
                  </a:cubicBezTo>
                  <a:cubicBezTo>
                    <a:pt x="0" y="9149"/>
                    <a:pt x="41" y="10197"/>
                    <a:pt x="344" y="11205"/>
                  </a:cubicBezTo>
                  <a:cubicBezTo>
                    <a:pt x="375" y="11330"/>
                    <a:pt x="479" y="11407"/>
                    <a:pt x="600" y="11407"/>
                  </a:cubicBezTo>
                  <a:cubicBezTo>
                    <a:pt x="635" y="11407"/>
                    <a:pt x="671" y="11401"/>
                    <a:pt x="707" y="11387"/>
                  </a:cubicBezTo>
                  <a:cubicBezTo>
                    <a:pt x="847" y="11347"/>
                    <a:pt x="928" y="11186"/>
                    <a:pt x="887" y="11044"/>
                  </a:cubicBezTo>
                  <a:cubicBezTo>
                    <a:pt x="586" y="10137"/>
                    <a:pt x="524" y="9149"/>
                    <a:pt x="605" y="8181"/>
                  </a:cubicBezTo>
                  <a:cubicBezTo>
                    <a:pt x="645" y="7697"/>
                    <a:pt x="726" y="7213"/>
                    <a:pt x="847" y="6750"/>
                  </a:cubicBezTo>
                  <a:cubicBezTo>
                    <a:pt x="868" y="6629"/>
                    <a:pt x="908" y="6508"/>
                    <a:pt x="928" y="6387"/>
                  </a:cubicBezTo>
                  <a:cubicBezTo>
                    <a:pt x="968" y="6286"/>
                    <a:pt x="1008" y="6165"/>
                    <a:pt x="1049" y="6044"/>
                  </a:cubicBezTo>
                  <a:cubicBezTo>
                    <a:pt x="1129" y="5823"/>
                    <a:pt x="1231" y="5600"/>
                    <a:pt x="1331" y="5379"/>
                  </a:cubicBezTo>
                  <a:cubicBezTo>
                    <a:pt x="1774" y="4512"/>
                    <a:pt x="2279" y="3665"/>
                    <a:pt x="2803" y="2818"/>
                  </a:cubicBezTo>
                  <a:cubicBezTo>
                    <a:pt x="3328" y="1952"/>
                    <a:pt x="3871" y="1125"/>
                    <a:pt x="4355" y="238"/>
                  </a:cubicBezTo>
                  <a:cubicBezTo>
                    <a:pt x="4395" y="157"/>
                    <a:pt x="4355" y="57"/>
                    <a:pt x="4274" y="17"/>
                  </a:cubicBezTo>
                  <a:cubicBezTo>
                    <a:pt x="4258" y="5"/>
                    <a:pt x="4238" y="0"/>
                    <a:pt x="4217"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1409975" y="2524825"/>
              <a:ext cx="96275" cy="49425"/>
            </a:xfrm>
            <a:custGeom>
              <a:avLst/>
              <a:gdLst/>
              <a:ahLst/>
              <a:cxnLst/>
              <a:rect l="l" t="t" r="r" b="b"/>
              <a:pathLst>
                <a:path w="3851" h="1977" extrusionOk="0">
                  <a:moveTo>
                    <a:pt x="3710" y="0"/>
                  </a:moveTo>
                  <a:cubicBezTo>
                    <a:pt x="3388" y="81"/>
                    <a:pt x="3065" y="161"/>
                    <a:pt x="2743" y="263"/>
                  </a:cubicBezTo>
                  <a:cubicBezTo>
                    <a:pt x="2439" y="363"/>
                    <a:pt x="2117" y="465"/>
                    <a:pt x="1815" y="605"/>
                  </a:cubicBezTo>
                  <a:cubicBezTo>
                    <a:pt x="1512" y="726"/>
                    <a:pt x="1210" y="868"/>
                    <a:pt x="928" y="1029"/>
                  </a:cubicBezTo>
                  <a:cubicBezTo>
                    <a:pt x="646" y="1190"/>
                    <a:pt x="364" y="1371"/>
                    <a:pt x="81" y="1613"/>
                  </a:cubicBezTo>
                  <a:cubicBezTo>
                    <a:pt x="1" y="1694"/>
                    <a:pt x="1" y="1836"/>
                    <a:pt x="81" y="1916"/>
                  </a:cubicBezTo>
                  <a:cubicBezTo>
                    <a:pt x="122" y="1957"/>
                    <a:pt x="172" y="1977"/>
                    <a:pt x="223" y="1977"/>
                  </a:cubicBezTo>
                  <a:cubicBezTo>
                    <a:pt x="273" y="1977"/>
                    <a:pt x="323" y="1957"/>
                    <a:pt x="364" y="1916"/>
                  </a:cubicBezTo>
                  <a:lnTo>
                    <a:pt x="383" y="1916"/>
                  </a:lnTo>
                  <a:cubicBezTo>
                    <a:pt x="585" y="1715"/>
                    <a:pt x="848" y="1513"/>
                    <a:pt x="1130" y="1352"/>
                  </a:cubicBezTo>
                  <a:cubicBezTo>
                    <a:pt x="1391" y="1190"/>
                    <a:pt x="1673" y="1029"/>
                    <a:pt x="1956" y="887"/>
                  </a:cubicBezTo>
                  <a:cubicBezTo>
                    <a:pt x="2238" y="747"/>
                    <a:pt x="2541" y="626"/>
                    <a:pt x="2843" y="524"/>
                  </a:cubicBezTo>
                  <a:cubicBezTo>
                    <a:pt x="3146" y="403"/>
                    <a:pt x="3447" y="303"/>
                    <a:pt x="3751" y="223"/>
                  </a:cubicBezTo>
                  <a:cubicBezTo>
                    <a:pt x="3810" y="202"/>
                    <a:pt x="3851" y="142"/>
                    <a:pt x="3831" y="81"/>
                  </a:cubicBezTo>
                  <a:cubicBezTo>
                    <a:pt x="3831" y="21"/>
                    <a:pt x="3770" y="0"/>
                    <a:pt x="3710"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7"/>
          <p:cNvGrpSpPr/>
          <p:nvPr/>
        </p:nvGrpSpPr>
        <p:grpSpPr>
          <a:xfrm>
            <a:off x="-887650" y="-831728"/>
            <a:ext cx="4157997" cy="4654698"/>
            <a:chOff x="4935300" y="-831728"/>
            <a:chExt cx="4157997" cy="4654698"/>
          </a:xfrm>
        </p:grpSpPr>
        <p:grpSp>
          <p:nvGrpSpPr>
            <p:cNvPr id="299" name="Google Shape;299;p7"/>
            <p:cNvGrpSpPr/>
            <p:nvPr/>
          </p:nvGrpSpPr>
          <p:grpSpPr>
            <a:xfrm rot="-7557881">
              <a:off x="8034786" y="2214609"/>
              <a:ext cx="881963" cy="802860"/>
              <a:chOff x="5429222" y="1072895"/>
              <a:chExt cx="1442398" cy="1313030"/>
            </a:xfrm>
          </p:grpSpPr>
          <p:sp>
            <p:nvSpPr>
              <p:cNvPr id="300" name="Google Shape;300;p7"/>
              <p:cNvSpPr/>
              <p:nvPr/>
            </p:nvSpPr>
            <p:spPr>
              <a:xfrm rot="-7570806">
                <a:off x="5806649" y="1087334"/>
                <a:ext cx="687545" cy="1284152"/>
              </a:xfrm>
              <a:custGeom>
                <a:avLst/>
                <a:gdLst/>
                <a:ahLst/>
                <a:cxnLst/>
                <a:rect l="l" t="t" r="r" b="b"/>
                <a:pathLst>
                  <a:path w="11409" h="21309" extrusionOk="0">
                    <a:moveTo>
                      <a:pt x="4642" y="0"/>
                    </a:moveTo>
                    <a:cubicBezTo>
                      <a:pt x="4590" y="0"/>
                      <a:pt x="4538" y="4"/>
                      <a:pt x="4486" y="11"/>
                    </a:cubicBezTo>
                    <a:cubicBezTo>
                      <a:pt x="3744" y="135"/>
                      <a:pt x="3320" y="912"/>
                      <a:pt x="3144" y="1635"/>
                    </a:cubicBezTo>
                    <a:cubicBezTo>
                      <a:pt x="3002" y="2289"/>
                      <a:pt x="2967" y="2961"/>
                      <a:pt x="3073" y="3613"/>
                    </a:cubicBezTo>
                    <a:cubicBezTo>
                      <a:pt x="3161" y="4126"/>
                      <a:pt x="3320" y="4638"/>
                      <a:pt x="3462" y="5132"/>
                    </a:cubicBezTo>
                    <a:cubicBezTo>
                      <a:pt x="3690" y="5857"/>
                      <a:pt x="4008" y="6457"/>
                      <a:pt x="4220" y="7181"/>
                    </a:cubicBezTo>
                    <a:cubicBezTo>
                      <a:pt x="3761" y="6528"/>
                      <a:pt x="3179" y="5980"/>
                      <a:pt x="2525" y="5521"/>
                    </a:cubicBezTo>
                    <a:cubicBezTo>
                      <a:pt x="2138" y="5251"/>
                      <a:pt x="1649" y="5020"/>
                      <a:pt x="1199" y="5020"/>
                    </a:cubicBezTo>
                    <a:cubicBezTo>
                      <a:pt x="972" y="5020"/>
                      <a:pt x="755" y="5079"/>
                      <a:pt x="565" y="5221"/>
                    </a:cubicBezTo>
                    <a:cubicBezTo>
                      <a:pt x="0" y="5645"/>
                      <a:pt x="53" y="6493"/>
                      <a:pt x="229" y="7181"/>
                    </a:cubicBezTo>
                    <a:cubicBezTo>
                      <a:pt x="848" y="9707"/>
                      <a:pt x="2225" y="12019"/>
                      <a:pt x="4133" y="13785"/>
                    </a:cubicBezTo>
                    <a:cubicBezTo>
                      <a:pt x="3956" y="13697"/>
                      <a:pt x="3748" y="13644"/>
                      <a:pt x="3545" y="13644"/>
                    </a:cubicBezTo>
                    <a:cubicBezTo>
                      <a:pt x="3342" y="13644"/>
                      <a:pt x="3143" y="13697"/>
                      <a:pt x="2984" y="13821"/>
                    </a:cubicBezTo>
                    <a:cubicBezTo>
                      <a:pt x="2685" y="14051"/>
                      <a:pt x="2596" y="14492"/>
                      <a:pt x="2685" y="14880"/>
                    </a:cubicBezTo>
                    <a:cubicBezTo>
                      <a:pt x="2791" y="15252"/>
                      <a:pt x="3019" y="15587"/>
                      <a:pt x="3250" y="15888"/>
                    </a:cubicBezTo>
                    <a:cubicBezTo>
                      <a:pt x="4733" y="17901"/>
                      <a:pt x="6464" y="19719"/>
                      <a:pt x="8406" y="21309"/>
                    </a:cubicBezTo>
                    <a:cubicBezTo>
                      <a:pt x="10119" y="18872"/>
                      <a:pt x="11197" y="16011"/>
                      <a:pt x="11355" y="13027"/>
                    </a:cubicBezTo>
                    <a:cubicBezTo>
                      <a:pt x="11409" y="12267"/>
                      <a:pt x="11373" y="11437"/>
                      <a:pt x="10896" y="10837"/>
                    </a:cubicBezTo>
                    <a:cubicBezTo>
                      <a:pt x="10773" y="10696"/>
                      <a:pt x="10613" y="10554"/>
                      <a:pt x="10420" y="10519"/>
                    </a:cubicBezTo>
                    <a:cubicBezTo>
                      <a:pt x="10377" y="10509"/>
                      <a:pt x="10334" y="10504"/>
                      <a:pt x="10291" y="10504"/>
                    </a:cubicBezTo>
                    <a:cubicBezTo>
                      <a:pt x="10035" y="10504"/>
                      <a:pt x="9789" y="10675"/>
                      <a:pt x="9607" y="10872"/>
                    </a:cubicBezTo>
                    <a:cubicBezTo>
                      <a:pt x="9395" y="11119"/>
                      <a:pt x="9219" y="11348"/>
                      <a:pt x="8972" y="11543"/>
                    </a:cubicBezTo>
                    <a:cubicBezTo>
                      <a:pt x="9589" y="9370"/>
                      <a:pt x="10225" y="7164"/>
                      <a:pt x="10137" y="4920"/>
                    </a:cubicBezTo>
                    <a:cubicBezTo>
                      <a:pt x="10119" y="4284"/>
                      <a:pt x="9925" y="3526"/>
                      <a:pt x="9325" y="3349"/>
                    </a:cubicBezTo>
                    <a:cubicBezTo>
                      <a:pt x="9242" y="3323"/>
                      <a:pt x="9158" y="3311"/>
                      <a:pt x="9074" y="3311"/>
                    </a:cubicBezTo>
                    <a:cubicBezTo>
                      <a:pt x="8762" y="3311"/>
                      <a:pt x="8449" y="3476"/>
                      <a:pt x="8211" y="3684"/>
                    </a:cubicBezTo>
                    <a:cubicBezTo>
                      <a:pt x="7540" y="4267"/>
                      <a:pt x="7170" y="5115"/>
                      <a:pt x="7064" y="5998"/>
                    </a:cubicBezTo>
                    <a:cubicBezTo>
                      <a:pt x="7081" y="4691"/>
                      <a:pt x="6852" y="3384"/>
                      <a:pt x="6499" y="2113"/>
                    </a:cubicBezTo>
                    <a:cubicBezTo>
                      <a:pt x="6375" y="1600"/>
                      <a:pt x="6198" y="1089"/>
                      <a:pt x="5880" y="665"/>
                    </a:cubicBezTo>
                    <a:cubicBezTo>
                      <a:pt x="5578" y="283"/>
                      <a:pt x="5118" y="0"/>
                      <a:pt x="4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7570806">
                <a:off x="6005102" y="1053087"/>
                <a:ext cx="246959" cy="1281802"/>
              </a:xfrm>
              <a:custGeom>
                <a:avLst/>
                <a:gdLst/>
                <a:ahLst/>
                <a:cxnLst/>
                <a:rect l="l" t="t" r="r" b="b"/>
                <a:pathLst>
                  <a:path w="4098" h="21270" extrusionOk="0">
                    <a:moveTo>
                      <a:pt x="51" y="0"/>
                    </a:moveTo>
                    <a:cubicBezTo>
                      <a:pt x="46" y="0"/>
                      <a:pt x="41" y="2"/>
                      <a:pt x="36" y="7"/>
                    </a:cubicBezTo>
                    <a:cubicBezTo>
                      <a:pt x="18" y="7"/>
                      <a:pt x="1" y="26"/>
                      <a:pt x="18" y="43"/>
                    </a:cubicBezTo>
                    <a:cubicBezTo>
                      <a:pt x="53" y="219"/>
                      <a:pt x="3726" y="18126"/>
                      <a:pt x="4027" y="21235"/>
                    </a:cubicBezTo>
                    <a:cubicBezTo>
                      <a:pt x="4027" y="21253"/>
                      <a:pt x="4044" y="21270"/>
                      <a:pt x="4062" y="21270"/>
                    </a:cubicBezTo>
                    <a:cubicBezTo>
                      <a:pt x="4079" y="21253"/>
                      <a:pt x="4098" y="21235"/>
                      <a:pt x="4098" y="21218"/>
                    </a:cubicBezTo>
                    <a:cubicBezTo>
                      <a:pt x="3797" y="18110"/>
                      <a:pt x="124" y="202"/>
                      <a:pt x="88" y="26"/>
                    </a:cubicBezTo>
                    <a:cubicBezTo>
                      <a:pt x="76" y="13"/>
                      <a:pt x="63" y="0"/>
                      <a:pt x="5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7570806">
                <a:off x="5747968" y="1915066"/>
                <a:ext cx="218214" cy="190975"/>
              </a:xfrm>
              <a:custGeom>
                <a:avLst/>
                <a:gdLst/>
                <a:ahLst/>
                <a:cxnLst/>
                <a:rect l="l" t="t" r="r" b="b"/>
                <a:pathLst>
                  <a:path w="3621" h="3169" extrusionOk="0">
                    <a:moveTo>
                      <a:pt x="3569" y="1"/>
                    </a:moveTo>
                    <a:cubicBezTo>
                      <a:pt x="3557" y="1"/>
                      <a:pt x="3544" y="13"/>
                      <a:pt x="3532" y="25"/>
                    </a:cubicBezTo>
                    <a:lnTo>
                      <a:pt x="2490" y="3063"/>
                    </a:lnTo>
                    <a:lnTo>
                      <a:pt x="53" y="661"/>
                    </a:lnTo>
                    <a:cubicBezTo>
                      <a:pt x="44" y="653"/>
                      <a:pt x="35" y="648"/>
                      <a:pt x="27" y="648"/>
                    </a:cubicBezTo>
                    <a:cubicBezTo>
                      <a:pt x="18" y="648"/>
                      <a:pt x="9" y="653"/>
                      <a:pt x="0" y="661"/>
                    </a:cubicBezTo>
                    <a:lnTo>
                      <a:pt x="0" y="715"/>
                    </a:lnTo>
                    <a:lnTo>
                      <a:pt x="2490" y="3152"/>
                    </a:lnTo>
                    <a:cubicBezTo>
                      <a:pt x="2490" y="3169"/>
                      <a:pt x="2508" y="3169"/>
                      <a:pt x="2508" y="3169"/>
                    </a:cubicBezTo>
                    <a:lnTo>
                      <a:pt x="2525" y="3169"/>
                    </a:lnTo>
                    <a:lnTo>
                      <a:pt x="2544" y="3152"/>
                    </a:lnTo>
                    <a:lnTo>
                      <a:pt x="3603" y="44"/>
                    </a:lnTo>
                    <a:cubicBezTo>
                      <a:pt x="3620" y="25"/>
                      <a:pt x="3603" y="8"/>
                      <a:pt x="3585" y="8"/>
                    </a:cubicBezTo>
                    <a:cubicBezTo>
                      <a:pt x="3580" y="3"/>
                      <a:pt x="3575" y="1"/>
                      <a:pt x="3569"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7570806">
                <a:off x="5797428" y="1521932"/>
                <a:ext cx="191638" cy="437934"/>
              </a:xfrm>
              <a:custGeom>
                <a:avLst/>
                <a:gdLst/>
                <a:ahLst/>
                <a:cxnLst/>
                <a:rect l="l" t="t" r="r" b="b"/>
                <a:pathLst>
                  <a:path w="3180" h="7267" extrusionOk="0">
                    <a:moveTo>
                      <a:pt x="3147" y="1"/>
                    </a:moveTo>
                    <a:cubicBezTo>
                      <a:pt x="3134" y="1"/>
                      <a:pt x="3122" y="13"/>
                      <a:pt x="3109" y="26"/>
                    </a:cubicBezTo>
                    <a:lnTo>
                      <a:pt x="1" y="7213"/>
                    </a:lnTo>
                    <a:cubicBezTo>
                      <a:pt x="1" y="7232"/>
                      <a:pt x="1" y="7249"/>
                      <a:pt x="19" y="7267"/>
                    </a:cubicBezTo>
                    <a:lnTo>
                      <a:pt x="36" y="7267"/>
                    </a:lnTo>
                    <a:cubicBezTo>
                      <a:pt x="54" y="7267"/>
                      <a:pt x="54" y="7249"/>
                      <a:pt x="71" y="7232"/>
                    </a:cubicBezTo>
                    <a:lnTo>
                      <a:pt x="3180" y="62"/>
                    </a:lnTo>
                    <a:cubicBezTo>
                      <a:pt x="3180" y="43"/>
                      <a:pt x="3180" y="8"/>
                      <a:pt x="3163" y="8"/>
                    </a:cubicBezTo>
                    <a:cubicBezTo>
                      <a:pt x="3157" y="3"/>
                      <a:pt x="3152" y="1"/>
                      <a:pt x="314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7570806">
                <a:off x="5836249" y="1460101"/>
                <a:ext cx="206523" cy="435764"/>
              </a:xfrm>
              <a:custGeom>
                <a:avLst/>
                <a:gdLst/>
                <a:ahLst/>
                <a:cxnLst/>
                <a:rect l="l" t="t" r="r" b="b"/>
                <a:pathLst>
                  <a:path w="3427" h="7231" extrusionOk="0">
                    <a:moveTo>
                      <a:pt x="3390" y="1"/>
                    </a:moveTo>
                    <a:cubicBezTo>
                      <a:pt x="3373" y="1"/>
                      <a:pt x="3356" y="14"/>
                      <a:pt x="3356" y="25"/>
                    </a:cubicBezTo>
                    <a:lnTo>
                      <a:pt x="0" y="7179"/>
                    </a:lnTo>
                    <a:cubicBezTo>
                      <a:pt x="0" y="7195"/>
                      <a:pt x="0" y="7231"/>
                      <a:pt x="17" y="7231"/>
                    </a:cubicBezTo>
                    <a:lnTo>
                      <a:pt x="36" y="7231"/>
                    </a:lnTo>
                    <a:cubicBezTo>
                      <a:pt x="53" y="7231"/>
                      <a:pt x="71" y="7231"/>
                      <a:pt x="71" y="7214"/>
                    </a:cubicBezTo>
                    <a:lnTo>
                      <a:pt x="3426" y="61"/>
                    </a:lnTo>
                    <a:cubicBezTo>
                      <a:pt x="3426" y="44"/>
                      <a:pt x="3426" y="9"/>
                      <a:pt x="3408" y="9"/>
                    </a:cubicBezTo>
                    <a:cubicBezTo>
                      <a:pt x="3403" y="3"/>
                      <a:pt x="3397" y="1"/>
                      <a:pt x="339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7570806">
                <a:off x="6027676" y="1604331"/>
                <a:ext cx="419373" cy="410574"/>
              </a:xfrm>
              <a:custGeom>
                <a:avLst/>
                <a:gdLst/>
                <a:ahLst/>
                <a:cxnLst/>
                <a:rect l="l" t="t" r="r" b="b"/>
                <a:pathLst>
                  <a:path w="6959" h="6813" extrusionOk="0">
                    <a:moveTo>
                      <a:pt x="34" y="0"/>
                    </a:moveTo>
                    <a:cubicBezTo>
                      <a:pt x="23" y="0"/>
                      <a:pt x="10" y="4"/>
                      <a:pt x="1" y="13"/>
                    </a:cubicBezTo>
                    <a:lnTo>
                      <a:pt x="1" y="48"/>
                    </a:lnTo>
                    <a:lnTo>
                      <a:pt x="6907" y="6794"/>
                    </a:lnTo>
                    <a:cubicBezTo>
                      <a:pt x="6907" y="6813"/>
                      <a:pt x="6924" y="6813"/>
                      <a:pt x="6924" y="6813"/>
                    </a:cubicBezTo>
                    <a:cubicBezTo>
                      <a:pt x="6942" y="6813"/>
                      <a:pt x="6942" y="6813"/>
                      <a:pt x="6959" y="6794"/>
                    </a:cubicBezTo>
                    <a:lnTo>
                      <a:pt x="6959" y="6759"/>
                    </a:lnTo>
                    <a:lnTo>
                      <a:pt x="54" y="13"/>
                    </a:lnTo>
                    <a:cubicBezTo>
                      <a:pt x="54" y="4"/>
                      <a:pt x="46" y="0"/>
                      <a:pt x="3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7570806">
                <a:off x="6096409" y="1223970"/>
                <a:ext cx="191638" cy="406597"/>
              </a:xfrm>
              <a:custGeom>
                <a:avLst/>
                <a:gdLst/>
                <a:ahLst/>
                <a:cxnLst/>
                <a:rect l="l" t="t" r="r" b="b"/>
                <a:pathLst>
                  <a:path w="3180" h="6747" extrusionOk="0">
                    <a:moveTo>
                      <a:pt x="3162" y="1"/>
                    </a:moveTo>
                    <a:cubicBezTo>
                      <a:pt x="3144" y="1"/>
                      <a:pt x="3109" y="1"/>
                      <a:pt x="3109" y="18"/>
                    </a:cubicBezTo>
                    <a:lnTo>
                      <a:pt x="19" y="6693"/>
                    </a:lnTo>
                    <a:cubicBezTo>
                      <a:pt x="0" y="6711"/>
                      <a:pt x="19" y="6728"/>
                      <a:pt x="36" y="6728"/>
                    </a:cubicBezTo>
                    <a:cubicBezTo>
                      <a:pt x="36" y="6747"/>
                      <a:pt x="54" y="6747"/>
                      <a:pt x="54" y="6747"/>
                    </a:cubicBezTo>
                    <a:cubicBezTo>
                      <a:pt x="71" y="6747"/>
                      <a:pt x="71" y="6728"/>
                      <a:pt x="89" y="6711"/>
                    </a:cubicBezTo>
                    <a:lnTo>
                      <a:pt x="3179" y="53"/>
                    </a:lnTo>
                    <a:cubicBezTo>
                      <a:pt x="3179" y="36"/>
                      <a:pt x="3179" y="18"/>
                      <a:pt x="316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7570806">
                <a:off x="6160463" y="1136588"/>
                <a:ext cx="202244" cy="416601"/>
              </a:xfrm>
              <a:custGeom>
                <a:avLst/>
                <a:gdLst/>
                <a:ahLst/>
                <a:cxnLst/>
                <a:rect l="l" t="t" r="r" b="b"/>
                <a:pathLst>
                  <a:path w="3356" h="6913" extrusionOk="0">
                    <a:moveTo>
                      <a:pt x="3305" y="0"/>
                    </a:moveTo>
                    <a:cubicBezTo>
                      <a:pt x="3292" y="0"/>
                      <a:pt x="3280" y="13"/>
                      <a:pt x="3267" y="25"/>
                    </a:cubicBezTo>
                    <a:lnTo>
                      <a:pt x="18" y="6860"/>
                    </a:lnTo>
                    <a:cubicBezTo>
                      <a:pt x="1" y="6877"/>
                      <a:pt x="18" y="6895"/>
                      <a:pt x="36" y="6912"/>
                    </a:cubicBezTo>
                    <a:cubicBezTo>
                      <a:pt x="53" y="6912"/>
                      <a:pt x="71" y="6912"/>
                      <a:pt x="71" y="6895"/>
                    </a:cubicBezTo>
                    <a:lnTo>
                      <a:pt x="3338" y="43"/>
                    </a:lnTo>
                    <a:cubicBezTo>
                      <a:pt x="3356" y="25"/>
                      <a:pt x="3338" y="8"/>
                      <a:pt x="3321" y="8"/>
                    </a:cubicBezTo>
                    <a:cubicBezTo>
                      <a:pt x="3315" y="2"/>
                      <a:pt x="3310" y="0"/>
                      <a:pt x="330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7570806">
                <a:off x="6280613" y="1414401"/>
                <a:ext cx="312948" cy="260880"/>
              </a:xfrm>
              <a:custGeom>
                <a:avLst/>
                <a:gdLst/>
                <a:ahLst/>
                <a:cxnLst/>
                <a:rect l="l" t="t" r="r" b="b"/>
                <a:pathLst>
                  <a:path w="5193" h="4329" extrusionOk="0">
                    <a:moveTo>
                      <a:pt x="54" y="1"/>
                    </a:moveTo>
                    <a:cubicBezTo>
                      <a:pt x="35" y="1"/>
                      <a:pt x="19" y="1"/>
                      <a:pt x="0" y="19"/>
                    </a:cubicBezTo>
                    <a:cubicBezTo>
                      <a:pt x="0" y="19"/>
                      <a:pt x="0" y="54"/>
                      <a:pt x="19" y="54"/>
                    </a:cubicBezTo>
                    <a:lnTo>
                      <a:pt x="5140" y="4310"/>
                    </a:lnTo>
                    <a:cubicBezTo>
                      <a:pt x="5140" y="4328"/>
                      <a:pt x="5157" y="4328"/>
                      <a:pt x="5157" y="4328"/>
                    </a:cubicBezTo>
                    <a:cubicBezTo>
                      <a:pt x="5175" y="4328"/>
                      <a:pt x="5175" y="4328"/>
                      <a:pt x="5192" y="4310"/>
                    </a:cubicBezTo>
                    <a:cubicBezTo>
                      <a:pt x="5192" y="4293"/>
                      <a:pt x="5192" y="4274"/>
                      <a:pt x="5175" y="4257"/>
                    </a:cubicBezTo>
                    <a:lnTo>
                      <a:pt x="54"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7570806">
                <a:off x="5989335" y="1768267"/>
                <a:ext cx="125649" cy="137400"/>
              </a:xfrm>
              <a:custGeom>
                <a:avLst/>
                <a:gdLst/>
                <a:ahLst/>
                <a:cxnLst/>
                <a:rect l="l" t="t" r="r" b="b"/>
                <a:pathLst>
                  <a:path w="2085" h="2280" extrusionOk="0">
                    <a:moveTo>
                      <a:pt x="19" y="0"/>
                    </a:moveTo>
                    <a:cubicBezTo>
                      <a:pt x="1" y="19"/>
                      <a:pt x="1" y="36"/>
                      <a:pt x="19" y="54"/>
                    </a:cubicBezTo>
                    <a:lnTo>
                      <a:pt x="2014" y="2261"/>
                    </a:lnTo>
                    <a:cubicBezTo>
                      <a:pt x="2014" y="2279"/>
                      <a:pt x="2033" y="2279"/>
                      <a:pt x="2033" y="2279"/>
                    </a:cubicBezTo>
                    <a:cubicBezTo>
                      <a:pt x="2050" y="2279"/>
                      <a:pt x="2050" y="2279"/>
                      <a:pt x="2068" y="2261"/>
                    </a:cubicBezTo>
                    <a:cubicBezTo>
                      <a:pt x="2085" y="2261"/>
                      <a:pt x="2085" y="2225"/>
                      <a:pt x="2068" y="2208"/>
                    </a:cubicBezTo>
                    <a:lnTo>
                      <a:pt x="72"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7"/>
            <p:cNvGrpSpPr/>
            <p:nvPr/>
          </p:nvGrpSpPr>
          <p:grpSpPr>
            <a:xfrm rot="-4214631" flipH="1">
              <a:off x="5357267" y="568136"/>
              <a:ext cx="4279651" cy="1854971"/>
              <a:chOff x="-116896" y="1776300"/>
              <a:chExt cx="4304070" cy="1854877"/>
            </a:xfrm>
          </p:grpSpPr>
          <p:sp>
            <p:nvSpPr>
              <p:cNvPr id="311" name="Google Shape;311;p7"/>
              <p:cNvSpPr/>
              <p:nvPr/>
            </p:nvSpPr>
            <p:spPr>
              <a:xfrm flipH="1">
                <a:off x="-116896" y="2915042"/>
                <a:ext cx="3188045" cy="591469"/>
              </a:xfrm>
              <a:custGeom>
                <a:avLst/>
                <a:gdLst/>
                <a:ahLst/>
                <a:cxnLst/>
                <a:rect l="l" t="t" r="r" b="b"/>
                <a:pathLst>
                  <a:path w="44240" h="11192" extrusionOk="0">
                    <a:moveTo>
                      <a:pt x="777" y="1"/>
                    </a:moveTo>
                    <a:cubicBezTo>
                      <a:pt x="493" y="1"/>
                      <a:pt x="234" y="180"/>
                      <a:pt x="125" y="454"/>
                    </a:cubicBezTo>
                    <a:cubicBezTo>
                      <a:pt x="0" y="824"/>
                      <a:pt x="195" y="1213"/>
                      <a:pt x="548" y="1354"/>
                    </a:cubicBezTo>
                    <a:cubicBezTo>
                      <a:pt x="4418" y="2752"/>
                      <a:pt x="8470" y="3459"/>
                      <a:pt x="12577" y="3459"/>
                    </a:cubicBezTo>
                    <a:cubicBezTo>
                      <a:pt x="12723" y="3459"/>
                      <a:pt x="12870" y="3458"/>
                      <a:pt x="13017" y="3456"/>
                    </a:cubicBezTo>
                    <a:cubicBezTo>
                      <a:pt x="13493" y="3456"/>
                      <a:pt x="13970" y="3438"/>
                      <a:pt x="14465" y="3438"/>
                    </a:cubicBezTo>
                    <a:cubicBezTo>
                      <a:pt x="15047" y="3402"/>
                      <a:pt x="15647" y="3385"/>
                      <a:pt x="16231" y="3385"/>
                    </a:cubicBezTo>
                    <a:cubicBezTo>
                      <a:pt x="17785" y="3402"/>
                      <a:pt x="19391" y="3544"/>
                      <a:pt x="20928" y="3668"/>
                    </a:cubicBezTo>
                    <a:cubicBezTo>
                      <a:pt x="22510" y="3811"/>
                      <a:pt x="24150" y="3956"/>
                      <a:pt x="25782" y="3956"/>
                    </a:cubicBezTo>
                    <a:cubicBezTo>
                      <a:pt x="25954" y="3956"/>
                      <a:pt x="26126" y="3954"/>
                      <a:pt x="26297" y="3951"/>
                    </a:cubicBezTo>
                    <a:cubicBezTo>
                      <a:pt x="27074" y="3951"/>
                      <a:pt x="27851" y="3897"/>
                      <a:pt x="28610" y="3845"/>
                    </a:cubicBezTo>
                    <a:cubicBezTo>
                      <a:pt x="29446" y="3787"/>
                      <a:pt x="30306" y="3729"/>
                      <a:pt x="31151" y="3729"/>
                    </a:cubicBezTo>
                    <a:cubicBezTo>
                      <a:pt x="31341" y="3729"/>
                      <a:pt x="31530" y="3732"/>
                      <a:pt x="31718" y="3739"/>
                    </a:cubicBezTo>
                    <a:cubicBezTo>
                      <a:pt x="33714" y="3774"/>
                      <a:pt x="35339" y="4215"/>
                      <a:pt x="36540" y="5010"/>
                    </a:cubicBezTo>
                    <a:cubicBezTo>
                      <a:pt x="37440" y="5611"/>
                      <a:pt x="38146" y="6458"/>
                      <a:pt x="38923" y="7341"/>
                    </a:cubicBezTo>
                    <a:cubicBezTo>
                      <a:pt x="39224" y="7695"/>
                      <a:pt x="39542" y="8065"/>
                      <a:pt x="39877" y="8418"/>
                    </a:cubicBezTo>
                    <a:cubicBezTo>
                      <a:pt x="40831" y="9442"/>
                      <a:pt x="41909" y="10325"/>
                      <a:pt x="43074" y="11085"/>
                    </a:cubicBezTo>
                    <a:cubicBezTo>
                      <a:pt x="43180" y="11156"/>
                      <a:pt x="43303" y="11191"/>
                      <a:pt x="43444" y="11191"/>
                    </a:cubicBezTo>
                    <a:cubicBezTo>
                      <a:pt x="43675" y="11191"/>
                      <a:pt x="43887" y="11085"/>
                      <a:pt x="44028" y="10873"/>
                    </a:cubicBezTo>
                    <a:cubicBezTo>
                      <a:pt x="44240" y="10555"/>
                      <a:pt x="44151" y="10113"/>
                      <a:pt x="43816" y="9920"/>
                    </a:cubicBezTo>
                    <a:cubicBezTo>
                      <a:pt x="42756" y="9230"/>
                      <a:pt x="41767" y="8401"/>
                      <a:pt x="40884" y="7464"/>
                    </a:cubicBezTo>
                    <a:cubicBezTo>
                      <a:pt x="40583" y="7146"/>
                      <a:pt x="40265" y="6776"/>
                      <a:pt x="39966" y="6423"/>
                    </a:cubicBezTo>
                    <a:cubicBezTo>
                      <a:pt x="39189" y="5522"/>
                      <a:pt x="38358" y="4568"/>
                      <a:pt x="37317" y="3862"/>
                    </a:cubicBezTo>
                    <a:cubicBezTo>
                      <a:pt x="35886" y="2908"/>
                      <a:pt x="34014" y="2396"/>
                      <a:pt x="31753" y="2343"/>
                    </a:cubicBezTo>
                    <a:cubicBezTo>
                      <a:pt x="31552" y="2336"/>
                      <a:pt x="31352" y="2333"/>
                      <a:pt x="31152" y="2333"/>
                    </a:cubicBezTo>
                    <a:cubicBezTo>
                      <a:pt x="30264" y="2333"/>
                      <a:pt x="29387" y="2391"/>
                      <a:pt x="28522" y="2449"/>
                    </a:cubicBezTo>
                    <a:cubicBezTo>
                      <a:pt x="27780" y="2502"/>
                      <a:pt x="27020" y="2555"/>
                      <a:pt x="26262" y="2573"/>
                    </a:cubicBezTo>
                    <a:cubicBezTo>
                      <a:pt x="26097" y="2576"/>
                      <a:pt x="25932" y="2578"/>
                      <a:pt x="25767" y="2578"/>
                    </a:cubicBezTo>
                    <a:cubicBezTo>
                      <a:pt x="24195" y="2578"/>
                      <a:pt x="22602" y="2434"/>
                      <a:pt x="21051" y="2291"/>
                    </a:cubicBezTo>
                    <a:cubicBezTo>
                      <a:pt x="19480" y="2149"/>
                      <a:pt x="17855" y="2008"/>
                      <a:pt x="16231" y="2008"/>
                    </a:cubicBezTo>
                    <a:cubicBezTo>
                      <a:pt x="15630" y="2008"/>
                      <a:pt x="15011" y="2025"/>
                      <a:pt x="14411" y="2043"/>
                    </a:cubicBezTo>
                    <a:cubicBezTo>
                      <a:pt x="13952" y="2060"/>
                      <a:pt x="13476" y="2060"/>
                      <a:pt x="12998" y="2079"/>
                    </a:cubicBezTo>
                    <a:cubicBezTo>
                      <a:pt x="12896" y="2079"/>
                      <a:pt x="12793" y="2080"/>
                      <a:pt x="12691" y="2080"/>
                    </a:cubicBezTo>
                    <a:cubicBezTo>
                      <a:pt x="8700" y="2080"/>
                      <a:pt x="4778" y="1408"/>
                      <a:pt x="1025" y="47"/>
                    </a:cubicBezTo>
                    <a:cubicBezTo>
                      <a:pt x="942" y="15"/>
                      <a:pt x="858" y="1"/>
                      <a:pt x="77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flipH="1">
                <a:off x="2914478" y="2931478"/>
                <a:ext cx="1272696" cy="251924"/>
              </a:xfrm>
              <a:custGeom>
                <a:avLst/>
                <a:gdLst/>
                <a:ahLst/>
                <a:cxnLst/>
                <a:rect l="l" t="t" r="r" b="b"/>
                <a:pathLst>
                  <a:path w="17661" h="4767" extrusionOk="0">
                    <a:moveTo>
                      <a:pt x="16952" y="1"/>
                    </a:moveTo>
                    <a:cubicBezTo>
                      <a:pt x="16941" y="1"/>
                      <a:pt x="16930" y="1"/>
                      <a:pt x="16918" y="2"/>
                    </a:cubicBezTo>
                    <a:cubicBezTo>
                      <a:pt x="15470" y="54"/>
                      <a:pt x="13933" y="108"/>
                      <a:pt x="12450" y="548"/>
                    </a:cubicBezTo>
                    <a:cubicBezTo>
                      <a:pt x="11691" y="760"/>
                      <a:pt x="10949" y="1097"/>
                      <a:pt x="10314" y="1520"/>
                    </a:cubicBezTo>
                    <a:cubicBezTo>
                      <a:pt x="9695" y="1944"/>
                      <a:pt x="9148" y="2333"/>
                      <a:pt x="8548" y="2474"/>
                    </a:cubicBezTo>
                    <a:cubicBezTo>
                      <a:pt x="8196" y="2564"/>
                      <a:pt x="7823" y="2593"/>
                      <a:pt x="7434" y="2593"/>
                    </a:cubicBezTo>
                    <a:cubicBezTo>
                      <a:pt x="6741" y="2593"/>
                      <a:pt x="5997" y="2502"/>
                      <a:pt x="5232" y="2502"/>
                    </a:cubicBezTo>
                    <a:cubicBezTo>
                      <a:pt x="4915" y="2502"/>
                      <a:pt x="4595" y="2517"/>
                      <a:pt x="4274" y="2562"/>
                    </a:cubicBezTo>
                    <a:cubicBezTo>
                      <a:pt x="2755" y="2738"/>
                      <a:pt x="1307" y="3357"/>
                      <a:pt x="141" y="4311"/>
                    </a:cubicBezTo>
                    <a:cubicBezTo>
                      <a:pt x="35" y="4398"/>
                      <a:pt x="0" y="4540"/>
                      <a:pt x="88" y="4664"/>
                    </a:cubicBezTo>
                    <a:cubicBezTo>
                      <a:pt x="142" y="4728"/>
                      <a:pt x="222" y="4767"/>
                      <a:pt x="300" y="4767"/>
                    </a:cubicBezTo>
                    <a:cubicBezTo>
                      <a:pt x="350" y="4767"/>
                      <a:pt x="399" y="4751"/>
                      <a:pt x="441" y="4716"/>
                    </a:cubicBezTo>
                    <a:cubicBezTo>
                      <a:pt x="1589" y="3887"/>
                      <a:pt x="2949" y="3392"/>
                      <a:pt x="4344" y="3303"/>
                    </a:cubicBezTo>
                    <a:cubicBezTo>
                      <a:pt x="4519" y="3285"/>
                      <a:pt x="4692" y="3278"/>
                      <a:pt x="4866" y="3278"/>
                    </a:cubicBezTo>
                    <a:cubicBezTo>
                      <a:pt x="5378" y="3278"/>
                      <a:pt x="5892" y="3344"/>
                      <a:pt x="6445" y="3409"/>
                    </a:cubicBezTo>
                    <a:cubicBezTo>
                      <a:pt x="6871" y="3451"/>
                      <a:pt x="7315" y="3499"/>
                      <a:pt x="7774" y="3499"/>
                    </a:cubicBezTo>
                    <a:cubicBezTo>
                      <a:pt x="8096" y="3499"/>
                      <a:pt x="8425" y="3475"/>
                      <a:pt x="8759" y="3409"/>
                    </a:cubicBezTo>
                    <a:cubicBezTo>
                      <a:pt x="9165" y="3322"/>
                      <a:pt x="9553" y="3180"/>
                      <a:pt x="9907" y="2985"/>
                    </a:cubicBezTo>
                    <a:cubicBezTo>
                      <a:pt x="10260" y="2809"/>
                      <a:pt x="10578" y="2615"/>
                      <a:pt x="10879" y="2439"/>
                    </a:cubicBezTo>
                    <a:cubicBezTo>
                      <a:pt x="11479" y="2085"/>
                      <a:pt x="12080" y="1838"/>
                      <a:pt x="12751" y="1697"/>
                    </a:cubicBezTo>
                    <a:cubicBezTo>
                      <a:pt x="13826" y="1439"/>
                      <a:pt x="14960" y="1390"/>
                      <a:pt x="16124" y="1390"/>
                    </a:cubicBezTo>
                    <a:cubicBezTo>
                      <a:pt x="16393" y="1390"/>
                      <a:pt x="16664" y="1393"/>
                      <a:pt x="16935" y="1396"/>
                    </a:cubicBezTo>
                    <a:lnTo>
                      <a:pt x="16971" y="1396"/>
                    </a:lnTo>
                    <a:cubicBezTo>
                      <a:pt x="17359" y="1379"/>
                      <a:pt x="17660" y="1061"/>
                      <a:pt x="17642" y="673"/>
                    </a:cubicBezTo>
                    <a:cubicBezTo>
                      <a:pt x="17625" y="295"/>
                      <a:pt x="17325" y="1"/>
                      <a:pt x="1695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flipH="1">
                <a:off x="3483414" y="2761152"/>
                <a:ext cx="344891" cy="318618"/>
              </a:xfrm>
              <a:custGeom>
                <a:avLst/>
                <a:gdLst/>
                <a:ahLst/>
                <a:cxnLst/>
                <a:rect l="l" t="t" r="r" b="b"/>
                <a:pathLst>
                  <a:path w="4786" h="6029" extrusionOk="0">
                    <a:moveTo>
                      <a:pt x="123" y="1"/>
                    </a:moveTo>
                    <a:cubicBezTo>
                      <a:pt x="97" y="1"/>
                      <a:pt x="70" y="10"/>
                      <a:pt x="52" y="27"/>
                    </a:cubicBezTo>
                    <a:cubicBezTo>
                      <a:pt x="0" y="63"/>
                      <a:pt x="0" y="133"/>
                      <a:pt x="36" y="169"/>
                    </a:cubicBezTo>
                    <a:lnTo>
                      <a:pt x="1272" y="1494"/>
                    </a:lnTo>
                    <a:lnTo>
                      <a:pt x="1907" y="2147"/>
                    </a:lnTo>
                    <a:cubicBezTo>
                      <a:pt x="2101" y="2377"/>
                      <a:pt x="2313" y="2589"/>
                      <a:pt x="2490" y="2818"/>
                    </a:cubicBezTo>
                    <a:cubicBezTo>
                      <a:pt x="2666" y="3048"/>
                      <a:pt x="2772" y="3260"/>
                      <a:pt x="2861" y="3542"/>
                    </a:cubicBezTo>
                    <a:cubicBezTo>
                      <a:pt x="2932" y="3825"/>
                      <a:pt x="3002" y="4143"/>
                      <a:pt x="3125" y="4442"/>
                    </a:cubicBezTo>
                    <a:cubicBezTo>
                      <a:pt x="3373" y="5026"/>
                      <a:pt x="3779" y="5556"/>
                      <a:pt x="4291" y="5961"/>
                    </a:cubicBezTo>
                    <a:lnTo>
                      <a:pt x="4309" y="5980"/>
                    </a:lnTo>
                    <a:cubicBezTo>
                      <a:pt x="4356" y="6013"/>
                      <a:pt x="4409" y="6028"/>
                      <a:pt x="4463" y="6028"/>
                    </a:cubicBezTo>
                    <a:cubicBezTo>
                      <a:pt x="4553" y="6028"/>
                      <a:pt x="4642" y="5986"/>
                      <a:pt x="4698" y="5909"/>
                    </a:cubicBezTo>
                    <a:cubicBezTo>
                      <a:pt x="4785" y="5785"/>
                      <a:pt x="4768" y="5591"/>
                      <a:pt x="4627" y="5502"/>
                    </a:cubicBezTo>
                    <a:cubicBezTo>
                      <a:pt x="4185" y="5184"/>
                      <a:pt x="3815" y="4743"/>
                      <a:pt x="3568" y="4231"/>
                    </a:cubicBezTo>
                    <a:cubicBezTo>
                      <a:pt x="3443" y="3983"/>
                      <a:pt x="3373" y="3719"/>
                      <a:pt x="3267" y="3418"/>
                    </a:cubicBezTo>
                    <a:cubicBezTo>
                      <a:pt x="3179" y="3119"/>
                      <a:pt x="3002" y="2801"/>
                      <a:pt x="2790" y="2570"/>
                    </a:cubicBezTo>
                    <a:cubicBezTo>
                      <a:pt x="2579" y="2323"/>
                      <a:pt x="2367" y="2111"/>
                      <a:pt x="2136" y="1918"/>
                    </a:cubicBezTo>
                    <a:lnTo>
                      <a:pt x="1501" y="1282"/>
                    </a:lnTo>
                    <a:lnTo>
                      <a:pt x="194" y="27"/>
                    </a:lnTo>
                    <a:cubicBezTo>
                      <a:pt x="176" y="10"/>
                      <a:pt x="150" y="1"/>
                      <a:pt x="12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flipH="1">
                <a:off x="2973066" y="1776300"/>
                <a:ext cx="1139092" cy="1192081"/>
              </a:xfrm>
              <a:custGeom>
                <a:avLst/>
                <a:gdLst/>
                <a:ahLst/>
                <a:cxnLst/>
                <a:rect l="l" t="t" r="r" b="b"/>
                <a:pathLst>
                  <a:path w="15807" h="22557" extrusionOk="0">
                    <a:moveTo>
                      <a:pt x="165" y="0"/>
                    </a:moveTo>
                    <a:cubicBezTo>
                      <a:pt x="133" y="0"/>
                      <a:pt x="101" y="10"/>
                      <a:pt x="71" y="33"/>
                    </a:cubicBezTo>
                    <a:cubicBezTo>
                      <a:pt x="19" y="85"/>
                      <a:pt x="0" y="191"/>
                      <a:pt x="54" y="245"/>
                    </a:cubicBezTo>
                    <a:cubicBezTo>
                      <a:pt x="742" y="1145"/>
                      <a:pt x="1307" y="2134"/>
                      <a:pt x="1714" y="3193"/>
                    </a:cubicBezTo>
                    <a:cubicBezTo>
                      <a:pt x="1908" y="3723"/>
                      <a:pt x="2084" y="4253"/>
                      <a:pt x="2190" y="4818"/>
                    </a:cubicBezTo>
                    <a:cubicBezTo>
                      <a:pt x="2314" y="5366"/>
                      <a:pt x="2385" y="5913"/>
                      <a:pt x="2437" y="6496"/>
                    </a:cubicBezTo>
                    <a:cubicBezTo>
                      <a:pt x="2508" y="7061"/>
                      <a:pt x="2597" y="7662"/>
                      <a:pt x="2861" y="8227"/>
                    </a:cubicBezTo>
                    <a:cubicBezTo>
                      <a:pt x="2986" y="8510"/>
                      <a:pt x="3162" y="8792"/>
                      <a:pt x="3374" y="9021"/>
                    </a:cubicBezTo>
                    <a:cubicBezTo>
                      <a:pt x="3586" y="9251"/>
                      <a:pt x="3833" y="9445"/>
                      <a:pt x="4080" y="9604"/>
                    </a:cubicBezTo>
                    <a:cubicBezTo>
                      <a:pt x="4575" y="9939"/>
                      <a:pt x="5105" y="10187"/>
                      <a:pt x="5564" y="10487"/>
                    </a:cubicBezTo>
                    <a:cubicBezTo>
                      <a:pt x="6040" y="10770"/>
                      <a:pt x="6429" y="11140"/>
                      <a:pt x="6746" y="11564"/>
                    </a:cubicBezTo>
                    <a:cubicBezTo>
                      <a:pt x="7401" y="12447"/>
                      <a:pt x="7789" y="13525"/>
                      <a:pt x="8265" y="14566"/>
                    </a:cubicBezTo>
                    <a:cubicBezTo>
                      <a:pt x="8512" y="15096"/>
                      <a:pt x="8778" y="15644"/>
                      <a:pt x="9113" y="16139"/>
                    </a:cubicBezTo>
                    <a:cubicBezTo>
                      <a:pt x="9202" y="16262"/>
                      <a:pt x="9273" y="16386"/>
                      <a:pt x="9379" y="16509"/>
                    </a:cubicBezTo>
                    <a:cubicBezTo>
                      <a:pt x="9466" y="16633"/>
                      <a:pt x="9572" y="16756"/>
                      <a:pt x="9678" y="16862"/>
                    </a:cubicBezTo>
                    <a:cubicBezTo>
                      <a:pt x="9873" y="17092"/>
                      <a:pt x="10102" y="17304"/>
                      <a:pt x="10332" y="17481"/>
                    </a:cubicBezTo>
                    <a:cubicBezTo>
                      <a:pt x="10773" y="17869"/>
                      <a:pt x="11250" y="18204"/>
                      <a:pt x="11691" y="18557"/>
                    </a:cubicBezTo>
                    <a:cubicBezTo>
                      <a:pt x="12134" y="18894"/>
                      <a:pt x="12557" y="19264"/>
                      <a:pt x="12946" y="19671"/>
                    </a:cubicBezTo>
                    <a:cubicBezTo>
                      <a:pt x="13723" y="20465"/>
                      <a:pt x="14394" y="21366"/>
                      <a:pt x="14924" y="22337"/>
                    </a:cubicBezTo>
                    <a:cubicBezTo>
                      <a:pt x="15006" y="22478"/>
                      <a:pt x="15152" y="22557"/>
                      <a:pt x="15302" y="22557"/>
                    </a:cubicBezTo>
                    <a:cubicBezTo>
                      <a:pt x="15377" y="22557"/>
                      <a:pt x="15454" y="22537"/>
                      <a:pt x="15524" y="22496"/>
                    </a:cubicBezTo>
                    <a:cubicBezTo>
                      <a:pt x="15736" y="22372"/>
                      <a:pt x="15807" y="22108"/>
                      <a:pt x="15682" y="21896"/>
                    </a:cubicBezTo>
                    <a:cubicBezTo>
                      <a:pt x="15100" y="20872"/>
                      <a:pt x="14359" y="19918"/>
                      <a:pt x="13511" y="19087"/>
                    </a:cubicBezTo>
                    <a:cubicBezTo>
                      <a:pt x="13087" y="18682"/>
                      <a:pt x="12645" y="18293"/>
                      <a:pt x="12169" y="17940"/>
                    </a:cubicBezTo>
                    <a:cubicBezTo>
                      <a:pt x="11691" y="17587"/>
                      <a:pt x="11232" y="17269"/>
                      <a:pt x="10791" y="16916"/>
                    </a:cubicBezTo>
                    <a:cubicBezTo>
                      <a:pt x="10579" y="16739"/>
                      <a:pt x="10384" y="16563"/>
                      <a:pt x="10191" y="16368"/>
                    </a:cubicBezTo>
                    <a:cubicBezTo>
                      <a:pt x="10102" y="16280"/>
                      <a:pt x="10014" y="16174"/>
                      <a:pt x="9925" y="16068"/>
                    </a:cubicBezTo>
                    <a:cubicBezTo>
                      <a:pt x="9838" y="15962"/>
                      <a:pt x="9767" y="15856"/>
                      <a:pt x="9696" y="15750"/>
                    </a:cubicBezTo>
                    <a:cubicBezTo>
                      <a:pt x="9379" y="15291"/>
                      <a:pt x="9113" y="14797"/>
                      <a:pt x="8884" y="14302"/>
                    </a:cubicBezTo>
                    <a:cubicBezTo>
                      <a:pt x="8390" y="13278"/>
                      <a:pt x="7966" y="12164"/>
                      <a:pt x="7224" y="11211"/>
                    </a:cubicBezTo>
                    <a:cubicBezTo>
                      <a:pt x="6852" y="10735"/>
                      <a:pt x="6376" y="10311"/>
                      <a:pt x="5863" y="10010"/>
                    </a:cubicBezTo>
                    <a:cubicBezTo>
                      <a:pt x="5352" y="9710"/>
                      <a:pt x="4822" y="9463"/>
                      <a:pt x="4363" y="9181"/>
                    </a:cubicBezTo>
                    <a:cubicBezTo>
                      <a:pt x="3904" y="8880"/>
                      <a:pt x="3515" y="8510"/>
                      <a:pt x="3303" y="8032"/>
                    </a:cubicBezTo>
                    <a:cubicBezTo>
                      <a:pt x="3073" y="7556"/>
                      <a:pt x="2967" y="6991"/>
                      <a:pt x="2880" y="6443"/>
                    </a:cubicBezTo>
                    <a:cubicBezTo>
                      <a:pt x="2809" y="5877"/>
                      <a:pt x="2738" y="5295"/>
                      <a:pt x="2597" y="4712"/>
                    </a:cubicBezTo>
                    <a:cubicBezTo>
                      <a:pt x="2456" y="4147"/>
                      <a:pt x="2279" y="3600"/>
                      <a:pt x="2067" y="3052"/>
                    </a:cubicBezTo>
                    <a:cubicBezTo>
                      <a:pt x="1625" y="1975"/>
                      <a:pt x="1025" y="951"/>
                      <a:pt x="283" y="50"/>
                    </a:cubicBezTo>
                    <a:cubicBezTo>
                      <a:pt x="252" y="19"/>
                      <a:pt x="210" y="0"/>
                      <a:pt x="16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flipH="1">
                <a:off x="3132184" y="2197806"/>
                <a:ext cx="162933" cy="543484"/>
              </a:xfrm>
              <a:custGeom>
                <a:avLst/>
                <a:gdLst/>
                <a:ahLst/>
                <a:cxnLst/>
                <a:rect l="l" t="t" r="r" b="b"/>
                <a:pathLst>
                  <a:path w="2261" h="10284" extrusionOk="0">
                    <a:moveTo>
                      <a:pt x="2097" y="1"/>
                    </a:moveTo>
                    <a:cubicBezTo>
                      <a:pt x="2034" y="1"/>
                      <a:pt x="1976" y="66"/>
                      <a:pt x="1961" y="145"/>
                    </a:cubicBezTo>
                    <a:lnTo>
                      <a:pt x="1784" y="2634"/>
                    </a:lnTo>
                    <a:lnTo>
                      <a:pt x="1695" y="3889"/>
                    </a:lnTo>
                    <a:cubicBezTo>
                      <a:pt x="1660" y="4313"/>
                      <a:pt x="1643" y="4718"/>
                      <a:pt x="1590" y="5107"/>
                    </a:cubicBezTo>
                    <a:cubicBezTo>
                      <a:pt x="1519" y="5514"/>
                      <a:pt x="1396" y="5832"/>
                      <a:pt x="1184" y="6166"/>
                    </a:cubicBezTo>
                    <a:cubicBezTo>
                      <a:pt x="972" y="6503"/>
                      <a:pt x="707" y="6873"/>
                      <a:pt x="530" y="7297"/>
                    </a:cubicBezTo>
                    <a:cubicBezTo>
                      <a:pt x="160" y="8109"/>
                      <a:pt x="0" y="9010"/>
                      <a:pt x="71" y="9910"/>
                    </a:cubicBezTo>
                    <a:lnTo>
                      <a:pt x="71" y="9929"/>
                    </a:lnTo>
                    <a:cubicBezTo>
                      <a:pt x="88" y="10145"/>
                      <a:pt x="262" y="10283"/>
                      <a:pt x="476" y="10283"/>
                    </a:cubicBezTo>
                    <a:cubicBezTo>
                      <a:pt x="488" y="10283"/>
                      <a:pt x="500" y="10283"/>
                      <a:pt x="513" y="10282"/>
                    </a:cubicBezTo>
                    <a:cubicBezTo>
                      <a:pt x="725" y="10247"/>
                      <a:pt x="883" y="10052"/>
                      <a:pt x="848" y="9840"/>
                    </a:cubicBezTo>
                    <a:cubicBezTo>
                      <a:pt x="760" y="9081"/>
                      <a:pt x="848" y="8286"/>
                      <a:pt x="1149" y="7544"/>
                    </a:cubicBezTo>
                    <a:cubicBezTo>
                      <a:pt x="1272" y="7191"/>
                      <a:pt x="1484" y="6856"/>
                      <a:pt x="1695" y="6484"/>
                    </a:cubicBezTo>
                    <a:cubicBezTo>
                      <a:pt x="1801" y="6291"/>
                      <a:pt x="1907" y="6079"/>
                      <a:pt x="1978" y="5849"/>
                    </a:cubicBezTo>
                    <a:cubicBezTo>
                      <a:pt x="2049" y="5637"/>
                      <a:pt x="2084" y="5408"/>
                      <a:pt x="2119" y="5196"/>
                    </a:cubicBezTo>
                    <a:cubicBezTo>
                      <a:pt x="2173" y="4754"/>
                      <a:pt x="2173" y="4330"/>
                      <a:pt x="2173" y="3906"/>
                    </a:cubicBezTo>
                    <a:lnTo>
                      <a:pt x="2208" y="2653"/>
                    </a:lnTo>
                    <a:lnTo>
                      <a:pt x="2261" y="145"/>
                    </a:lnTo>
                    <a:cubicBezTo>
                      <a:pt x="2261" y="74"/>
                      <a:pt x="2208" y="4"/>
                      <a:pt x="2119" y="4"/>
                    </a:cubicBezTo>
                    <a:cubicBezTo>
                      <a:pt x="2112" y="2"/>
                      <a:pt x="2104" y="1"/>
                      <a:pt x="209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flipH="1">
                <a:off x="189885" y="2655036"/>
                <a:ext cx="996480" cy="462574"/>
              </a:xfrm>
              <a:custGeom>
                <a:avLst/>
                <a:gdLst/>
                <a:ahLst/>
                <a:cxnLst/>
                <a:rect l="l" t="t" r="r" b="b"/>
                <a:pathLst>
                  <a:path w="13828" h="8753" extrusionOk="0">
                    <a:moveTo>
                      <a:pt x="13652" y="0"/>
                    </a:moveTo>
                    <a:cubicBezTo>
                      <a:pt x="13612" y="0"/>
                      <a:pt x="13572" y="14"/>
                      <a:pt x="13545" y="41"/>
                    </a:cubicBezTo>
                    <a:cubicBezTo>
                      <a:pt x="12662" y="959"/>
                      <a:pt x="11762" y="1877"/>
                      <a:pt x="10720" y="2495"/>
                    </a:cubicBezTo>
                    <a:cubicBezTo>
                      <a:pt x="10190" y="2812"/>
                      <a:pt x="9625" y="3024"/>
                      <a:pt x="9043" y="3149"/>
                    </a:cubicBezTo>
                    <a:cubicBezTo>
                      <a:pt x="8442" y="3272"/>
                      <a:pt x="7771" y="3342"/>
                      <a:pt x="7117" y="3589"/>
                    </a:cubicBezTo>
                    <a:cubicBezTo>
                      <a:pt x="6464" y="3837"/>
                      <a:pt x="5899" y="4173"/>
                      <a:pt x="5351" y="4508"/>
                    </a:cubicBezTo>
                    <a:lnTo>
                      <a:pt x="3709" y="5497"/>
                    </a:lnTo>
                    <a:lnTo>
                      <a:pt x="441" y="7458"/>
                    </a:lnTo>
                    <a:cubicBezTo>
                      <a:pt x="425" y="7475"/>
                      <a:pt x="406" y="7475"/>
                      <a:pt x="389" y="7493"/>
                    </a:cubicBezTo>
                    <a:cubicBezTo>
                      <a:pt x="88" y="7705"/>
                      <a:pt x="1" y="8146"/>
                      <a:pt x="230" y="8464"/>
                    </a:cubicBezTo>
                    <a:cubicBezTo>
                      <a:pt x="360" y="8648"/>
                      <a:pt x="577" y="8753"/>
                      <a:pt x="798" y="8753"/>
                    </a:cubicBezTo>
                    <a:cubicBezTo>
                      <a:pt x="938" y="8753"/>
                      <a:pt x="1079" y="8712"/>
                      <a:pt x="1202" y="8623"/>
                    </a:cubicBezTo>
                    <a:lnTo>
                      <a:pt x="4327" y="6433"/>
                    </a:lnTo>
                    <a:lnTo>
                      <a:pt x="5881" y="5339"/>
                    </a:lnTo>
                    <a:cubicBezTo>
                      <a:pt x="6411" y="4967"/>
                      <a:pt x="6905" y="4614"/>
                      <a:pt x="7435" y="4385"/>
                    </a:cubicBezTo>
                    <a:cubicBezTo>
                      <a:pt x="7965" y="4138"/>
                      <a:pt x="8565" y="4013"/>
                      <a:pt x="9201" y="3837"/>
                    </a:cubicBezTo>
                    <a:cubicBezTo>
                      <a:pt x="9855" y="3660"/>
                      <a:pt x="10491" y="3361"/>
                      <a:pt x="11021" y="2989"/>
                    </a:cubicBezTo>
                    <a:cubicBezTo>
                      <a:pt x="12116" y="2230"/>
                      <a:pt x="12963" y="1223"/>
                      <a:pt x="13776" y="252"/>
                    </a:cubicBezTo>
                    <a:cubicBezTo>
                      <a:pt x="13828" y="199"/>
                      <a:pt x="13828" y="93"/>
                      <a:pt x="13757" y="41"/>
                    </a:cubicBezTo>
                    <a:cubicBezTo>
                      <a:pt x="13731" y="14"/>
                      <a:pt x="13692" y="0"/>
                      <a:pt x="1365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flipH="1">
                <a:off x="2129365" y="3042297"/>
                <a:ext cx="768691" cy="588880"/>
              </a:xfrm>
              <a:custGeom>
                <a:avLst/>
                <a:gdLst/>
                <a:ahLst/>
                <a:cxnLst/>
                <a:rect l="l" t="t" r="r" b="b"/>
                <a:pathLst>
                  <a:path w="10667" h="11143" extrusionOk="0">
                    <a:moveTo>
                      <a:pt x="10196" y="1"/>
                    </a:moveTo>
                    <a:cubicBezTo>
                      <a:pt x="10177" y="1"/>
                      <a:pt x="10157" y="2"/>
                      <a:pt x="10137" y="5"/>
                    </a:cubicBezTo>
                    <a:cubicBezTo>
                      <a:pt x="7453" y="377"/>
                      <a:pt x="5086" y="2195"/>
                      <a:pt x="4062" y="4651"/>
                    </a:cubicBezTo>
                    <a:cubicBezTo>
                      <a:pt x="3815" y="5251"/>
                      <a:pt x="3621" y="5833"/>
                      <a:pt x="3233" y="6240"/>
                    </a:cubicBezTo>
                    <a:cubicBezTo>
                      <a:pt x="2844" y="6664"/>
                      <a:pt x="2296" y="6999"/>
                      <a:pt x="1820" y="7476"/>
                    </a:cubicBezTo>
                    <a:cubicBezTo>
                      <a:pt x="1342" y="7952"/>
                      <a:pt x="989" y="8518"/>
                      <a:pt x="706" y="9118"/>
                    </a:cubicBezTo>
                    <a:cubicBezTo>
                      <a:pt x="442" y="9702"/>
                      <a:pt x="230" y="10302"/>
                      <a:pt x="35" y="10902"/>
                    </a:cubicBezTo>
                    <a:cubicBezTo>
                      <a:pt x="0" y="11008"/>
                      <a:pt x="54" y="11096"/>
                      <a:pt x="141" y="11131"/>
                    </a:cubicBezTo>
                    <a:cubicBezTo>
                      <a:pt x="160" y="11139"/>
                      <a:pt x="180" y="11142"/>
                      <a:pt x="200" y="11142"/>
                    </a:cubicBezTo>
                    <a:cubicBezTo>
                      <a:pt x="273" y="11142"/>
                      <a:pt x="344" y="11095"/>
                      <a:pt x="372" y="11025"/>
                    </a:cubicBezTo>
                    <a:cubicBezTo>
                      <a:pt x="795" y="9843"/>
                      <a:pt x="1272" y="8642"/>
                      <a:pt x="2155" y="7830"/>
                    </a:cubicBezTo>
                    <a:cubicBezTo>
                      <a:pt x="2597" y="7423"/>
                      <a:pt x="3144" y="7105"/>
                      <a:pt x="3638" y="6629"/>
                    </a:cubicBezTo>
                    <a:cubicBezTo>
                      <a:pt x="3885" y="6381"/>
                      <a:pt x="4080" y="6081"/>
                      <a:pt x="4222" y="5781"/>
                    </a:cubicBezTo>
                    <a:cubicBezTo>
                      <a:pt x="4380" y="5480"/>
                      <a:pt x="4504" y="5181"/>
                      <a:pt x="4627" y="4898"/>
                    </a:cubicBezTo>
                    <a:cubicBezTo>
                      <a:pt x="5634" y="2690"/>
                      <a:pt x="7877" y="1119"/>
                      <a:pt x="10243" y="888"/>
                    </a:cubicBezTo>
                    <a:lnTo>
                      <a:pt x="10261" y="888"/>
                    </a:lnTo>
                    <a:cubicBezTo>
                      <a:pt x="10490" y="853"/>
                      <a:pt x="10667" y="624"/>
                      <a:pt x="10631" y="377"/>
                    </a:cubicBezTo>
                    <a:cubicBezTo>
                      <a:pt x="10599" y="167"/>
                      <a:pt x="10405" y="1"/>
                      <a:pt x="1019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7"/>
            <p:cNvGrpSpPr/>
            <p:nvPr/>
          </p:nvGrpSpPr>
          <p:grpSpPr>
            <a:xfrm rot="-8551365">
              <a:off x="5124581" y="437902"/>
              <a:ext cx="2746495" cy="1553795"/>
              <a:chOff x="927379" y="1711542"/>
              <a:chExt cx="2762140" cy="2082494"/>
            </a:xfrm>
          </p:grpSpPr>
          <p:sp>
            <p:nvSpPr>
              <p:cNvPr id="319" name="Google Shape;319;p7"/>
              <p:cNvSpPr/>
              <p:nvPr/>
            </p:nvSpPr>
            <p:spPr>
              <a:xfrm flipH="1">
                <a:off x="2416823" y="2866720"/>
                <a:ext cx="1272696" cy="251924"/>
              </a:xfrm>
              <a:custGeom>
                <a:avLst/>
                <a:gdLst/>
                <a:ahLst/>
                <a:cxnLst/>
                <a:rect l="l" t="t" r="r" b="b"/>
                <a:pathLst>
                  <a:path w="17661" h="4767" extrusionOk="0">
                    <a:moveTo>
                      <a:pt x="16952" y="1"/>
                    </a:moveTo>
                    <a:cubicBezTo>
                      <a:pt x="16941" y="1"/>
                      <a:pt x="16930" y="1"/>
                      <a:pt x="16918" y="2"/>
                    </a:cubicBezTo>
                    <a:cubicBezTo>
                      <a:pt x="15470" y="54"/>
                      <a:pt x="13933" y="108"/>
                      <a:pt x="12450" y="548"/>
                    </a:cubicBezTo>
                    <a:cubicBezTo>
                      <a:pt x="11691" y="760"/>
                      <a:pt x="10949" y="1097"/>
                      <a:pt x="10314" y="1520"/>
                    </a:cubicBezTo>
                    <a:cubicBezTo>
                      <a:pt x="9695" y="1944"/>
                      <a:pt x="9148" y="2333"/>
                      <a:pt x="8548" y="2474"/>
                    </a:cubicBezTo>
                    <a:cubicBezTo>
                      <a:pt x="8196" y="2564"/>
                      <a:pt x="7823" y="2593"/>
                      <a:pt x="7434" y="2593"/>
                    </a:cubicBezTo>
                    <a:cubicBezTo>
                      <a:pt x="6741" y="2593"/>
                      <a:pt x="5997" y="2502"/>
                      <a:pt x="5232" y="2502"/>
                    </a:cubicBezTo>
                    <a:cubicBezTo>
                      <a:pt x="4915" y="2502"/>
                      <a:pt x="4595" y="2517"/>
                      <a:pt x="4274" y="2562"/>
                    </a:cubicBezTo>
                    <a:cubicBezTo>
                      <a:pt x="2755" y="2738"/>
                      <a:pt x="1307" y="3357"/>
                      <a:pt x="141" y="4311"/>
                    </a:cubicBezTo>
                    <a:cubicBezTo>
                      <a:pt x="35" y="4398"/>
                      <a:pt x="0" y="4540"/>
                      <a:pt x="88" y="4664"/>
                    </a:cubicBezTo>
                    <a:cubicBezTo>
                      <a:pt x="142" y="4728"/>
                      <a:pt x="222" y="4767"/>
                      <a:pt x="300" y="4767"/>
                    </a:cubicBezTo>
                    <a:cubicBezTo>
                      <a:pt x="350" y="4767"/>
                      <a:pt x="399" y="4751"/>
                      <a:pt x="441" y="4716"/>
                    </a:cubicBezTo>
                    <a:cubicBezTo>
                      <a:pt x="1589" y="3887"/>
                      <a:pt x="2949" y="3392"/>
                      <a:pt x="4344" y="3303"/>
                    </a:cubicBezTo>
                    <a:cubicBezTo>
                      <a:pt x="4519" y="3285"/>
                      <a:pt x="4692" y="3278"/>
                      <a:pt x="4866" y="3278"/>
                    </a:cubicBezTo>
                    <a:cubicBezTo>
                      <a:pt x="5378" y="3278"/>
                      <a:pt x="5892" y="3344"/>
                      <a:pt x="6445" y="3409"/>
                    </a:cubicBezTo>
                    <a:cubicBezTo>
                      <a:pt x="6871" y="3451"/>
                      <a:pt x="7315" y="3499"/>
                      <a:pt x="7774" y="3499"/>
                    </a:cubicBezTo>
                    <a:cubicBezTo>
                      <a:pt x="8096" y="3499"/>
                      <a:pt x="8425" y="3475"/>
                      <a:pt x="8759" y="3409"/>
                    </a:cubicBezTo>
                    <a:cubicBezTo>
                      <a:pt x="9165" y="3322"/>
                      <a:pt x="9553" y="3180"/>
                      <a:pt x="9907" y="2985"/>
                    </a:cubicBezTo>
                    <a:cubicBezTo>
                      <a:pt x="10260" y="2809"/>
                      <a:pt x="10578" y="2615"/>
                      <a:pt x="10879" y="2439"/>
                    </a:cubicBezTo>
                    <a:cubicBezTo>
                      <a:pt x="11479" y="2085"/>
                      <a:pt x="12080" y="1838"/>
                      <a:pt x="12751" y="1697"/>
                    </a:cubicBezTo>
                    <a:cubicBezTo>
                      <a:pt x="13826" y="1439"/>
                      <a:pt x="14960" y="1390"/>
                      <a:pt x="16124" y="1390"/>
                    </a:cubicBezTo>
                    <a:cubicBezTo>
                      <a:pt x="16393" y="1390"/>
                      <a:pt x="16664" y="1393"/>
                      <a:pt x="16935" y="1396"/>
                    </a:cubicBezTo>
                    <a:lnTo>
                      <a:pt x="16971" y="1396"/>
                    </a:lnTo>
                    <a:cubicBezTo>
                      <a:pt x="17359" y="1379"/>
                      <a:pt x="17660" y="1061"/>
                      <a:pt x="17642" y="673"/>
                    </a:cubicBezTo>
                    <a:cubicBezTo>
                      <a:pt x="17625" y="295"/>
                      <a:pt x="17325" y="1"/>
                      <a:pt x="1695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flipH="1">
                <a:off x="2985758" y="2696394"/>
                <a:ext cx="344891" cy="318618"/>
              </a:xfrm>
              <a:custGeom>
                <a:avLst/>
                <a:gdLst/>
                <a:ahLst/>
                <a:cxnLst/>
                <a:rect l="l" t="t" r="r" b="b"/>
                <a:pathLst>
                  <a:path w="4786" h="6029" extrusionOk="0">
                    <a:moveTo>
                      <a:pt x="123" y="1"/>
                    </a:moveTo>
                    <a:cubicBezTo>
                      <a:pt x="97" y="1"/>
                      <a:pt x="70" y="10"/>
                      <a:pt x="52" y="27"/>
                    </a:cubicBezTo>
                    <a:cubicBezTo>
                      <a:pt x="0" y="63"/>
                      <a:pt x="0" y="133"/>
                      <a:pt x="36" y="169"/>
                    </a:cubicBezTo>
                    <a:lnTo>
                      <a:pt x="1272" y="1494"/>
                    </a:lnTo>
                    <a:lnTo>
                      <a:pt x="1907" y="2147"/>
                    </a:lnTo>
                    <a:cubicBezTo>
                      <a:pt x="2101" y="2377"/>
                      <a:pt x="2313" y="2589"/>
                      <a:pt x="2490" y="2818"/>
                    </a:cubicBezTo>
                    <a:cubicBezTo>
                      <a:pt x="2666" y="3048"/>
                      <a:pt x="2772" y="3260"/>
                      <a:pt x="2861" y="3542"/>
                    </a:cubicBezTo>
                    <a:cubicBezTo>
                      <a:pt x="2932" y="3825"/>
                      <a:pt x="3002" y="4143"/>
                      <a:pt x="3125" y="4442"/>
                    </a:cubicBezTo>
                    <a:cubicBezTo>
                      <a:pt x="3373" y="5026"/>
                      <a:pt x="3779" y="5556"/>
                      <a:pt x="4291" y="5961"/>
                    </a:cubicBezTo>
                    <a:lnTo>
                      <a:pt x="4309" y="5980"/>
                    </a:lnTo>
                    <a:cubicBezTo>
                      <a:pt x="4356" y="6013"/>
                      <a:pt x="4409" y="6028"/>
                      <a:pt x="4463" y="6028"/>
                    </a:cubicBezTo>
                    <a:cubicBezTo>
                      <a:pt x="4553" y="6028"/>
                      <a:pt x="4642" y="5986"/>
                      <a:pt x="4698" y="5909"/>
                    </a:cubicBezTo>
                    <a:cubicBezTo>
                      <a:pt x="4785" y="5785"/>
                      <a:pt x="4768" y="5591"/>
                      <a:pt x="4627" y="5502"/>
                    </a:cubicBezTo>
                    <a:cubicBezTo>
                      <a:pt x="4185" y="5184"/>
                      <a:pt x="3815" y="4743"/>
                      <a:pt x="3568" y="4231"/>
                    </a:cubicBezTo>
                    <a:cubicBezTo>
                      <a:pt x="3443" y="3983"/>
                      <a:pt x="3373" y="3719"/>
                      <a:pt x="3267" y="3418"/>
                    </a:cubicBezTo>
                    <a:cubicBezTo>
                      <a:pt x="3179" y="3119"/>
                      <a:pt x="3002" y="2801"/>
                      <a:pt x="2790" y="2570"/>
                    </a:cubicBezTo>
                    <a:cubicBezTo>
                      <a:pt x="2579" y="2323"/>
                      <a:pt x="2367" y="2111"/>
                      <a:pt x="2136" y="1918"/>
                    </a:cubicBezTo>
                    <a:lnTo>
                      <a:pt x="1501" y="1282"/>
                    </a:lnTo>
                    <a:lnTo>
                      <a:pt x="194" y="27"/>
                    </a:lnTo>
                    <a:cubicBezTo>
                      <a:pt x="176" y="10"/>
                      <a:pt x="150" y="1"/>
                      <a:pt x="12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flipH="1">
                <a:off x="2475410" y="1711542"/>
                <a:ext cx="1139092" cy="1192081"/>
              </a:xfrm>
              <a:custGeom>
                <a:avLst/>
                <a:gdLst/>
                <a:ahLst/>
                <a:cxnLst/>
                <a:rect l="l" t="t" r="r" b="b"/>
                <a:pathLst>
                  <a:path w="15807" h="22557" extrusionOk="0">
                    <a:moveTo>
                      <a:pt x="165" y="0"/>
                    </a:moveTo>
                    <a:cubicBezTo>
                      <a:pt x="133" y="0"/>
                      <a:pt x="101" y="10"/>
                      <a:pt x="71" y="33"/>
                    </a:cubicBezTo>
                    <a:cubicBezTo>
                      <a:pt x="19" y="85"/>
                      <a:pt x="0" y="191"/>
                      <a:pt x="54" y="245"/>
                    </a:cubicBezTo>
                    <a:cubicBezTo>
                      <a:pt x="742" y="1145"/>
                      <a:pt x="1307" y="2134"/>
                      <a:pt x="1714" y="3193"/>
                    </a:cubicBezTo>
                    <a:cubicBezTo>
                      <a:pt x="1908" y="3723"/>
                      <a:pt x="2084" y="4253"/>
                      <a:pt x="2190" y="4818"/>
                    </a:cubicBezTo>
                    <a:cubicBezTo>
                      <a:pt x="2314" y="5366"/>
                      <a:pt x="2385" y="5913"/>
                      <a:pt x="2437" y="6496"/>
                    </a:cubicBezTo>
                    <a:cubicBezTo>
                      <a:pt x="2508" y="7061"/>
                      <a:pt x="2597" y="7662"/>
                      <a:pt x="2861" y="8227"/>
                    </a:cubicBezTo>
                    <a:cubicBezTo>
                      <a:pt x="2986" y="8510"/>
                      <a:pt x="3162" y="8792"/>
                      <a:pt x="3374" y="9021"/>
                    </a:cubicBezTo>
                    <a:cubicBezTo>
                      <a:pt x="3586" y="9251"/>
                      <a:pt x="3833" y="9445"/>
                      <a:pt x="4080" y="9604"/>
                    </a:cubicBezTo>
                    <a:cubicBezTo>
                      <a:pt x="4575" y="9939"/>
                      <a:pt x="5105" y="10187"/>
                      <a:pt x="5564" y="10487"/>
                    </a:cubicBezTo>
                    <a:cubicBezTo>
                      <a:pt x="6040" y="10770"/>
                      <a:pt x="6429" y="11140"/>
                      <a:pt x="6746" y="11564"/>
                    </a:cubicBezTo>
                    <a:cubicBezTo>
                      <a:pt x="7401" y="12447"/>
                      <a:pt x="7789" y="13525"/>
                      <a:pt x="8265" y="14566"/>
                    </a:cubicBezTo>
                    <a:cubicBezTo>
                      <a:pt x="8512" y="15096"/>
                      <a:pt x="8778" y="15644"/>
                      <a:pt x="9113" y="16139"/>
                    </a:cubicBezTo>
                    <a:cubicBezTo>
                      <a:pt x="9202" y="16262"/>
                      <a:pt x="9273" y="16386"/>
                      <a:pt x="9379" y="16509"/>
                    </a:cubicBezTo>
                    <a:cubicBezTo>
                      <a:pt x="9466" y="16633"/>
                      <a:pt x="9572" y="16756"/>
                      <a:pt x="9678" y="16862"/>
                    </a:cubicBezTo>
                    <a:cubicBezTo>
                      <a:pt x="9873" y="17092"/>
                      <a:pt x="10102" y="17304"/>
                      <a:pt x="10332" y="17481"/>
                    </a:cubicBezTo>
                    <a:cubicBezTo>
                      <a:pt x="10773" y="17869"/>
                      <a:pt x="11250" y="18204"/>
                      <a:pt x="11691" y="18557"/>
                    </a:cubicBezTo>
                    <a:cubicBezTo>
                      <a:pt x="12134" y="18894"/>
                      <a:pt x="12557" y="19264"/>
                      <a:pt x="12946" y="19671"/>
                    </a:cubicBezTo>
                    <a:cubicBezTo>
                      <a:pt x="13723" y="20465"/>
                      <a:pt x="14394" y="21366"/>
                      <a:pt x="14924" y="22337"/>
                    </a:cubicBezTo>
                    <a:cubicBezTo>
                      <a:pt x="15006" y="22478"/>
                      <a:pt x="15152" y="22557"/>
                      <a:pt x="15302" y="22557"/>
                    </a:cubicBezTo>
                    <a:cubicBezTo>
                      <a:pt x="15377" y="22557"/>
                      <a:pt x="15454" y="22537"/>
                      <a:pt x="15524" y="22496"/>
                    </a:cubicBezTo>
                    <a:cubicBezTo>
                      <a:pt x="15736" y="22372"/>
                      <a:pt x="15807" y="22108"/>
                      <a:pt x="15682" y="21896"/>
                    </a:cubicBezTo>
                    <a:cubicBezTo>
                      <a:pt x="15100" y="20872"/>
                      <a:pt x="14359" y="19918"/>
                      <a:pt x="13511" y="19087"/>
                    </a:cubicBezTo>
                    <a:cubicBezTo>
                      <a:pt x="13087" y="18682"/>
                      <a:pt x="12645" y="18293"/>
                      <a:pt x="12169" y="17940"/>
                    </a:cubicBezTo>
                    <a:cubicBezTo>
                      <a:pt x="11691" y="17587"/>
                      <a:pt x="11232" y="17269"/>
                      <a:pt x="10791" y="16916"/>
                    </a:cubicBezTo>
                    <a:cubicBezTo>
                      <a:pt x="10579" y="16739"/>
                      <a:pt x="10384" y="16563"/>
                      <a:pt x="10191" y="16368"/>
                    </a:cubicBezTo>
                    <a:cubicBezTo>
                      <a:pt x="10102" y="16280"/>
                      <a:pt x="10014" y="16174"/>
                      <a:pt x="9925" y="16068"/>
                    </a:cubicBezTo>
                    <a:cubicBezTo>
                      <a:pt x="9838" y="15962"/>
                      <a:pt x="9767" y="15856"/>
                      <a:pt x="9696" y="15750"/>
                    </a:cubicBezTo>
                    <a:cubicBezTo>
                      <a:pt x="9379" y="15291"/>
                      <a:pt x="9113" y="14797"/>
                      <a:pt x="8884" y="14302"/>
                    </a:cubicBezTo>
                    <a:cubicBezTo>
                      <a:pt x="8390" y="13278"/>
                      <a:pt x="7966" y="12164"/>
                      <a:pt x="7224" y="11211"/>
                    </a:cubicBezTo>
                    <a:cubicBezTo>
                      <a:pt x="6852" y="10735"/>
                      <a:pt x="6376" y="10311"/>
                      <a:pt x="5863" y="10010"/>
                    </a:cubicBezTo>
                    <a:cubicBezTo>
                      <a:pt x="5352" y="9710"/>
                      <a:pt x="4822" y="9463"/>
                      <a:pt x="4363" y="9181"/>
                    </a:cubicBezTo>
                    <a:cubicBezTo>
                      <a:pt x="3904" y="8880"/>
                      <a:pt x="3515" y="8510"/>
                      <a:pt x="3303" y="8032"/>
                    </a:cubicBezTo>
                    <a:cubicBezTo>
                      <a:pt x="3073" y="7556"/>
                      <a:pt x="2967" y="6991"/>
                      <a:pt x="2880" y="6443"/>
                    </a:cubicBezTo>
                    <a:cubicBezTo>
                      <a:pt x="2809" y="5877"/>
                      <a:pt x="2738" y="5295"/>
                      <a:pt x="2597" y="4712"/>
                    </a:cubicBezTo>
                    <a:cubicBezTo>
                      <a:pt x="2456" y="4147"/>
                      <a:pt x="2279" y="3600"/>
                      <a:pt x="2067" y="3052"/>
                    </a:cubicBezTo>
                    <a:cubicBezTo>
                      <a:pt x="1625" y="1975"/>
                      <a:pt x="1025" y="951"/>
                      <a:pt x="283" y="50"/>
                    </a:cubicBezTo>
                    <a:cubicBezTo>
                      <a:pt x="252" y="19"/>
                      <a:pt x="210" y="0"/>
                      <a:pt x="16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2634529" y="2133048"/>
                <a:ext cx="162933" cy="543484"/>
              </a:xfrm>
              <a:custGeom>
                <a:avLst/>
                <a:gdLst/>
                <a:ahLst/>
                <a:cxnLst/>
                <a:rect l="l" t="t" r="r" b="b"/>
                <a:pathLst>
                  <a:path w="2261" h="10284" extrusionOk="0">
                    <a:moveTo>
                      <a:pt x="2097" y="1"/>
                    </a:moveTo>
                    <a:cubicBezTo>
                      <a:pt x="2034" y="1"/>
                      <a:pt x="1976" y="66"/>
                      <a:pt x="1961" y="145"/>
                    </a:cubicBezTo>
                    <a:lnTo>
                      <a:pt x="1784" y="2634"/>
                    </a:lnTo>
                    <a:lnTo>
                      <a:pt x="1695" y="3889"/>
                    </a:lnTo>
                    <a:cubicBezTo>
                      <a:pt x="1660" y="4313"/>
                      <a:pt x="1643" y="4718"/>
                      <a:pt x="1590" y="5107"/>
                    </a:cubicBezTo>
                    <a:cubicBezTo>
                      <a:pt x="1519" y="5514"/>
                      <a:pt x="1396" y="5832"/>
                      <a:pt x="1184" y="6166"/>
                    </a:cubicBezTo>
                    <a:cubicBezTo>
                      <a:pt x="972" y="6503"/>
                      <a:pt x="707" y="6873"/>
                      <a:pt x="530" y="7297"/>
                    </a:cubicBezTo>
                    <a:cubicBezTo>
                      <a:pt x="160" y="8109"/>
                      <a:pt x="0" y="9010"/>
                      <a:pt x="71" y="9910"/>
                    </a:cubicBezTo>
                    <a:lnTo>
                      <a:pt x="71" y="9929"/>
                    </a:lnTo>
                    <a:cubicBezTo>
                      <a:pt x="88" y="10145"/>
                      <a:pt x="262" y="10283"/>
                      <a:pt x="476" y="10283"/>
                    </a:cubicBezTo>
                    <a:cubicBezTo>
                      <a:pt x="488" y="10283"/>
                      <a:pt x="500" y="10283"/>
                      <a:pt x="513" y="10282"/>
                    </a:cubicBezTo>
                    <a:cubicBezTo>
                      <a:pt x="725" y="10247"/>
                      <a:pt x="883" y="10052"/>
                      <a:pt x="848" y="9840"/>
                    </a:cubicBezTo>
                    <a:cubicBezTo>
                      <a:pt x="760" y="9081"/>
                      <a:pt x="848" y="8286"/>
                      <a:pt x="1149" y="7544"/>
                    </a:cubicBezTo>
                    <a:cubicBezTo>
                      <a:pt x="1272" y="7191"/>
                      <a:pt x="1484" y="6856"/>
                      <a:pt x="1695" y="6484"/>
                    </a:cubicBezTo>
                    <a:cubicBezTo>
                      <a:pt x="1801" y="6291"/>
                      <a:pt x="1907" y="6079"/>
                      <a:pt x="1978" y="5849"/>
                    </a:cubicBezTo>
                    <a:cubicBezTo>
                      <a:pt x="2049" y="5637"/>
                      <a:pt x="2084" y="5408"/>
                      <a:pt x="2119" y="5196"/>
                    </a:cubicBezTo>
                    <a:cubicBezTo>
                      <a:pt x="2173" y="4754"/>
                      <a:pt x="2173" y="4330"/>
                      <a:pt x="2173" y="3906"/>
                    </a:cubicBezTo>
                    <a:lnTo>
                      <a:pt x="2208" y="2653"/>
                    </a:lnTo>
                    <a:lnTo>
                      <a:pt x="2261" y="145"/>
                    </a:lnTo>
                    <a:cubicBezTo>
                      <a:pt x="2261" y="74"/>
                      <a:pt x="2208" y="4"/>
                      <a:pt x="2119" y="4"/>
                    </a:cubicBezTo>
                    <a:cubicBezTo>
                      <a:pt x="2112" y="2"/>
                      <a:pt x="2104" y="1"/>
                      <a:pt x="209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8803875" flipH="1">
                <a:off x="910603" y="2689014"/>
                <a:ext cx="1636408" cy="677159"/>
              </a:xfrm>
              <a:custGeom>
                <a:avLst/>
                <a:gdLst/>
                <a:ahLst/>
                <a:cxnLst/>
                <a:rect l="l" t="t" r="r" b="b"/>
                <a:pathLst>
                  <a:path w="13828" h="8753" extrusionOk="0">
                    <a:moveTo>
                      <a:pt x="13652" y="0"/>
                    </a:moveTo>
                    <a:cubicBezTo>
                      <a:pt x="13612" y="0"/>
                      <a:pt x="13572" y="14"/>
                      <a:pt x="13545" y="41"/>
                    </a:cubicBezTo>
                    <a:cubicBezTo>
                      <a:pt x="12662" y="959"/>
                      <a:pt x="11762" y="1877"/>
                      <a:pt x="10720" y="2495"/>
                    </a:cubicBezTo>
                    <a:cubicBezTo>
                      <a:pt x="10190" y="2812"/>
                      <a:pt x="9625" y="3024"/>
                      <a:pt x="9043" y="3149"/>
                    </a:cubicBezTo>
                    <a:cubicBezTo>
                      <a:pt x="8442" y="3272"/>
                      <a:pt x="7771" y="3342"/>
                      <a:pt x="7117" y="3589"/>
                    </a:cubicBezTo>
                    <a:cubicBezTo>
                      <a:pt x="6464" y="3837"/>
                      <a:pt x="5899" y="4173"/>
                      <a:pt x="5351" y="4508"/>
                    </a:cubicBezTo>
                    <a:lnTo>
                      <a:pt x="3709" y="5497"/>
                    </a:lnTo>
                    <a:lnTo>
                      <a:pt x="441" y="7458"/>
                    </a:lnTo>
                    <a:cubicBezTo>
                      <a:pt x="425" y="7475"/>
                      <a:pt x="406" y="7475"/>
                      <a:pt x="389" y="7493"/>
                    </a:cubicBezTo>
                    <a:cubicBezTo>
                      <a:pt x="88" y="7705"/>
                      <a:pt x="1" y="8146"/>
                      <a:pt x="230" y="8464"/>
                    </a:cubicBezTo>
                    <a:cubicBezTo>
                      <a:pt x="360" y="8648"/>
                      <a:pt x="577" y="8753"/>
                      <a:pt x="798" y="8753"/>
                    </a:cubicBezTo>
                    <a:cubicBezTo>
                      <a:pt x="938" y="8753"/>
                      <a:pt x="1079" y="8712"/>
                      <a:pt x="1202" y="8623"/>
                    </a:cubicBezTo>
                    <a:lnTo>
                      <a:pt x="4327" y="6433"/>
                    </a:lnTo>
                    <a:lnTo>
                      <a:pt x="5881" y="5339"/>
                    </a:lnTo>
                    <a:cubicBezTo>
                      <a:pt x="6411" y="4967"/>
                      <a:pt x="6905" y="4614"/>
                      <a:pt x="7435" y="4385"/>
                    </a:cubicBezTo>
                    <a:cubicBezTo>
                      <a:pt x="7965" y="4138"/>
                      <a:pt x="8565" y="4013"/>
                      <a:pt x="9201" y="3837"/>
                    </a:cubicBezTo>
                    <a:cubicBezTo>
                      <a:pt x="9855" y="3660"/>
                      <a:pt x="10491" y="3361"/>
                      <a:pt x="11021" y="2989"/>
                    </a:cubicBezTo>
                    <a:cubicBezTo>
                      <a:pt x="12116" y="2230"/>
                      <a:pt x="12963" y="1223"/>
                      <a:pt x="13776" y="252"/>
                    </a:cubicBezTo>
                    <a:cubicBezTo>
                      <a:pt x="13828" y="199"/>
                      <a:pt x="13828" y="93"/>
                      <a:pt x="13757" y="41"/>
                    </a:cubicBezTo>
                    <a:cubicBezTo>
                      <a:pt x="13731" y="14"/>
                      <a:pt x="13692" y="0"/>
                      <a:pt x="1365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1563054" y="3048957"/>
                <a:ext cx="768691" cy="588880"/>
              </a:xfrm>
              <a:custGeom>
                <a:avLst/>
                <a:gdLst/>
                <a:ahLst/>
                <a:cxnLst/>
                <a:rect l="l" t="t" r="r" b="b"/>
                <a:pathLst>
                  <a:path w="10667" h="11143" extrusionOk="0">
                    <a:moveTo>
                      <a:pt x="10196" y="1"/>
                    </a:moveTo>
                    <a:cubicBezTo>
                      <a:pt x="10177" y="1"/>
                      <a:pt x="10157" y="2"/>
                      <a:pt x="10137" y="5"/>
                    </a:cubicBezTo>
                    <a:cubicBezTo>
                      <a:pt x="7453" y="377"/>
                      <a:pt x="5086" y="2195"/>
                      <a:pt x="4062" y="4651"/>
                    </a:cubicBezTo>
                    <a:cubicBezTo>
                      <a:pt x="3815" y="5251"/>
                      <a:pt x="3621" y="5833"/>
                      <a:pt x="3233" y="6240"/>
                    </a:cubicBezTo>
                    <a:cubicBezTo>
                      <a:pt x="2844" y="6664"/>
                      <a:pt x="2296" y="6999"/>
                      <a:pt x="1820" y="7476"/>
                    </a:cubicBezTo>
                    <a:cubicBezTo>
                      <a:pt x="1342" y="7952"/>
                      <a:pt x="989" y="8518"/>
                      <a:pt x="706" y="9118"/>
                    </a:cubicBezTo>
                    <a:cubicBezTo>
                      <a:pt x="442" y="9702"/>
                      <a:pt x="230" y="10302"/>
                      <a:pt x="35" y="10902"/>
                    </a:cubicBezTo>
                    <a:cubicBezTo>
                      <a:pt x="0" y="11008"/>
                      <a:pt x="54" y="11096"/>
                      <a:pt x="141" y="11131"/>
                    </a:cubicBezTo>
                    <a:cubicBezTo>
                      <a:pt x="160" y="11139"/>
                      <a:pt x="180" y="11142"/>
                      <a:pt x="200" y="11142"/>
                    </a:cubicBezTo>
                    <a:cubicBezTo>
                      <a:pt x="273" y="11142"/>
                      <a:pt x="344" y="11095"/>
                      <a:pt x="372" y="11025"/>
                    </a:cubicBezTo>
                    <a:cubicBezTo>
                      <a:pt x="795" y="9843"/>
                      <a:pt x="1272" y="8642"/>
                      <a:pt x="2155" y="7830"/>
                    </a:cubicBezTo>
                    <a:cubicBezTo>
                      <a:pt x="2597" y="7423"/>
                      <a:pt x="3144" y="7105"/>
                      <a:pt x="3638" y="6629"/>
                    </a:cubicBezTo>
                    <a:cubicBezTo>
                      <a:pt x="3885" y="6381"/>
                      <a:pt x="4080" y="6081"/>
                      <a:pt x="4222" y="5781"/>
                    </a:cubicBezTo>
                    <a:cubicBezTo>
                      <a:pt x="4380" y="5480"/>
                      <a:pt x="4504" y="5181"/>
                      <a:pt x="4627" y="4898"/>
                    </a:cubicBezTo>
                    <a:cubicBezTo>
                      <a:pt x="5634" y="2690"/>
                      <a:pt x="7877" y="1119"/>
                      <a:pt x="10243" y="888"/>
                    </a:cubicBezTo>
                    <a:lnTo>
                      <a:pt x="10261" y="888"/>
                    </a:lnTo>
                    <a:cubicBezTo>
                      <a:pt x="10490" y="853"/>
                      <a:pt x="10667" y="624"/>
                      <a:pt x="10631" y="377"/>
                    </a:cubicBezTo>
                    <a:cubicBezTo>
                      <a:pt x="10599" y="167"/>
                      <a:pt x="10405" y="1"/>
                      <a:pt x="1019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7"/>
            <p:cNvGrpSpPr/>
            <p:nvPr/>
          </p:nvGrpSpPr>
          <p:grpSpPr>
            <a:xfrm rot="-5869202">
              <a:off x="5873522" y="1184841"/>
              <a:ext cx="882007" cy="802900"/>
              <a:chOff x="5429222" y="1072895"/>
              <a:chExt cx="1442398" cy="1313030"/>
            </a:xfrm>
          </p:grpSpPr>
          <p:sp>
            <p:nvSpPr>
              <p:cNvPr id="326" name="Google Shape;326;p7"/>
              <p:cNvSpPr/>
              <p:nvPr/>
            </p:nvSpPr>
            <p:spPr>
              <a:xfrm rot="-7570806">
                <a:off x="5806649" y="1087334"/>
                <a:ext cx="687545" cy="1284152"/>
              </a:xfrm>
              <a:custGeom>
                <a:avLst/>
                <a:gdLst/>
                <a:ahLst/>
                <a:cxnLst/>
                <a:rect l="l" t="t" r="r" b="b"/>
                <a:pathLst>
                  <a:path w="11409" h="21309" extrusionOk="0">
                    <a:moveTo>
                      <a:pt x="4642" y="0"/>
                    </a:moveTo>
                    <a:cubicBezTo>
                      <a:pt x="4590" y="0"/>
                      <a:pt x="4538" y="4"/>
                      <a:pt x="4486" y="11"/>
                    </a:cubicBezTo>
                    <a:cubicBezTo>
                      <a:pt x="3744" y="135"/>
                      <a:pt x="3320" y="912"/>
                      <a:pt x="3144" y="1635"/>
                    </a:cubicBezTo>
                    <a:cubicBezTo>
                      <a:pt x="3002" y="2289"/>
                      <a:pt x="2967" y="2961"/>
                      <a:pt x="3073" y="3613"/>
                    </a:cubicBezTo>
                    <a:cubicBezTo>
                      <a:pt x="3161" y="4126"/>
                      <a:pt x="3320" y="4638"/>
                      <a:pt x="3462" y="5132"/>
                    </a:cubicBezTo>
                    <a:cubicBezTo>
                      <a:pt x="3690" y="5857"/>
                      <a:pt x="4008" y="6457"/>
                      <a:pt x="4220" y="7181"/>
                    </a:cubicBezTo>
                    <a:cubicBezTo>
                      <a:pt x="3761" y="6528"/>
                      <a:pt x="3179" y="5980"/>
                      <a:pt x="2525" y="5521"/>
                    </a:cubicBezTo>
                    <a:cubicBezTo>
                      <a:pt x="2138" y="5251"/>
                      <a:pt x="1649" y="5020"/>
                      <a:pt x="1199" y="5020"/>
                    </a:cubicBezTo>
                    <a:cubicBezTo>
                      <a:pt x="972" y="5020"/>
                      <a:pt x="755" y="5079"/>
                      <a:pt x="565" y="5221"/>
                    </a:cubicBezTo>
                    <a:cubicBezTo>
                      <a:pt x="0" y="5645"/>
                      <a:pt x="53" y="6493"/>
                      <a:pt x="229" y="7181"/>
                    </a:cubicBezTo>
                    <a:cubicBezTo>
                      <a:pt x="848" y="9707"/>
                      <a:pt x="2225" y="12019"/>
                      <a:pt x="4133" y="13785"/>
                    </a:cubicBezTo>
                    <a:cubicBezTo>
                      <a:pt x="3956" y="13697"/>
                      <a:pt x="3748" y="13644"/>
                      <a:pt x="3545" y="13644"/>
                    </a:cubicBezTo>
                    <a:cubicBezTo>
                      <a:pt x="3342" y="13644"/>
                      <a:pt x="3143" y="13697"/>
                      <a:pt x="2984" y="13821"/>
                    </a:cubicBezTo>
                    <a:cubicBezTo>
                      <a:pt x="2685" y="14051"/>
                      <a:pt x="2596" y="14492"/>
                      <a:pt x="2685" y="14880"/>
                    </a:cubicBezTo>
                    <a:cubicBezTo>
                      <a:pt x="2791" y="15252"/>
                      <a:pt x="3019" y="15587"/>
                      <a:pt x="3250" y="15888"/>
                    </a:cubicBezTo>
                    <a:cubicBezTo>
                      <a:pt x="4733" y="17901"/>
                      <a:pt x="6464" y="19719"/>
                      <a:pt x="8406" y="21309"/>
                    </a:cubicBezTo>
                    <a:cubicBezTo>
                      <a:pt x="10119" y="18872"/>
                      <a:pt x="11197" y="16011"/>
                      <a:pt x="11355" y="13027"/>
                    </a:cubicBezTo>
                    <a:cubicBezTo>
                      <a:pt x="11409" y="12267"/>
                      <a:pt x="11373" y="11437"/>
                      <a:pt x="10896" y="10837"/>
                    </a:cubicBezTo>
                    <a:cubicBezTo>
                      <a:pt x="10773" y="10696"/>
                      <a:pt x="10613" y="10554"/>
                      <a:pt x="10420" y="10519"/>
                    </a:cubicBezTo>
                    <a:cubicBezTo>
                      <a:pt x="10377" y="10509"/>
                      <a:pt x="10334" y="10504"/>
                      <a:pt x="10291" y="10504"/>
                    </a:cubicBezTo>
                    <a:cubicBezTo>
                      <a:pt x="10035" y="10504"/>
                      <a:pt x="9789" y="10675"/>
                      <a:pt x="9607" y="10872"/>
                    </a:cubicBezTo>
                    <a:cubicBezTo>
                      <a:pt x="9395" y="11119"/>
                      <a:pt x="9219" y="11348"/>
                      <a:pt x="8972" y="11543"/>
                    </a:cubicBezTo>
                    <a:cubicBezTo>
                      <a:pt x="9589" y="9370"/>
                      <a:pt x="10225" y="7164"/>
                      <a:pt x="10137" y="4920"/>
                    </a:cubicBezTo>
                    <a:cubicBezTo>
                      <a:pt x="10119" y="4284"/>
                      <a:pt x="9925" y="3526"/>
                      <a:pt x="9325" y="3349"/>
                    </a:cubicBezTo>
                    <a:cubicBezTo>
                      <a:pt x="9242" y="3323"/>
                      <a:pt x="9158" y="3311"/>
                      <a:pt x="9074" y="3311"/>
                    </a:cubicBezTo>
                    <a:cubicBezTo>
                      <a:pt x="8762" y="3311"/>
                      <a:pt x="8449" y="3476"/>
                      <a:pt x="8211" y="3684"/>
                    </a:cubicBezTo>
                    <a:cubicBezTo>
                      <a:pt x="7540" y="4267"/>
                      <a:pt x="7170" y="5115"/>
                      <a:pt x="7064" y="5998"/>
                    </a:cubicBezTo>
                    <a:cubicBezTo>
                      <a:pt x="7081" y="4691"/>
                      <a:pt x="6852" y="3384"/>
                      <a:pt x="6499" y="2113"/>
                    </a:cubicBezTo>
                    <a:cubicBezTo>
                      <a:pt x="6375" y="1600"/>
                      <a:pt x="6198" y="1089"/>
                      <a:pt x="5880" y="665"/>
                    </a:cubicBezTo>
                    <a:cubicBezTo>
                      <a:pt x="5578" y="283"/>
                      <a:pt x="5118" y="0"/>
                      <a:pt x="4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7570806">
                <a:off x="6005102" y="1053087"/>
                <a:ext cx="246959" cy="1281802"/>
              </a:xfrm>
              <a:custGeom>
                <a:avLst/>
                <a:gdLst/>
                <a:ahLst/>
                <a:cxnLst/>
                <a:rect l="l" t="t" r="r" b="b"/>
                <a:pathLst>
                  <a:path w="4098" h="21270" extrusionOk="0">
                    <a:moveTo>
                      <a:pt x="51" y="0"/>
                    </a:moveTo>
                    <a:cubicBezTo>
                      <a:pt x="46" y="0"/>
                      <a:pt x="41" y="2"/>
                      <a:pt x="36" y="7"/>
                    </a:cubicBezTo>
                    <a:cubicBezTo>
                      <a:pt x="18" y="7"/>
                      <a:pt x="1" y="26"/>
                      <a:pt x="18" y="43"/>
                    </a:cubicBezTo>
                    <a:cubicBezTo>
                      <a:pt x="53" y="219"/>
                      <a:pt x="3726" y="18126"/>
                      <a:pt x="4027" y="21235"/>
                    </a:cubicBezTo>
                    <a:cubicBezTo>
                      <a:pt x="4027" y="21253"/>
                      <a:pt x="4044" y="21270"/>
                      <a:pt x="4062" y="21270"/>
                    </a:cubicBezTo>
                    <a:cubicBezTo>
                      <a:pt x="4079" y="21253"/>
                      <a:pt x="4098" y="21235"/>
                      <a:pt x="4098" y="21218"/>
                    </a:cubicBezTo>
                    <a:cubicBezTo>
                      <a:pt x="3797" y="18110"/>
                      <a:pt x="124" y="202"/>
                      <a:pt x="88" y="26"/>
                    </a:cubicBezTo>
                    <a:cubicBezTo>
                      <a:pt x="76" y="13"/>
                      <a:pt x="63" y="0"/>
                      <a:pt x="5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7570806">
                <a:off x="5747968" y="1915066"/>
                <a:ext cx="218214" cy="190975"/>
              </a:xfrm>
              <a:custGeom>
                <a:avLst/>
                <a:gdLst/>
                <a:ahLst/>
                <a:cxnLst/>
                <a:rect l="l" t="t" r="r" b="b"/>
                <a:pathLst>
                  <a:path w="3621" h="3169" extrusionOk="0">
                    <a:moveTo>
                      <a:pt x="3569" y="1"/>
                    </a:moveTo>
                    <a:cubicBezTo>
                      <a:pt x="3557" y="1"/>
                      <a:pt x="3544" y="13"/>
                      <a:pt x="3532" y="25"/>
                    </a:cubicBezTo>
                    <a:lnTo>
                      <a:pt x="2490" y="3063"/>
                    </a:lnTo>
                    <a:lnTo>
                      <a:pt x="53" y="661"/>
                    </a:lnTo>
                    <a:cubicBezTo>
                      <a:pt x="44" y="653"/>
                      <a:pt x="35" y="648"/>
                      <a:pt x="27" y="648"/>
                    </a:cubicBezTo>
                    <a:cubicBezTo>
                      <a:pt x="18" y="648"/>
                      <a:pt x="9" y="653"/>
                      <a:pt x="0" y="661"/>
                    </a:cubicBezTo>
                    <a:lnTo>
                      <a:pt x="0" y="715"/>
                    </a:lnTo>
                    <a:lnTo>
                      <a:pt x="2490" y="3152"/>
                    </a:lnTo>
                    <a:cubicBezTo>
                      <a:pt x="2490" y="3169"/>
                      <a:pt x="2508" y="3169"/>
                      <a:pt x="2508" y="3169"/>
                    </a:cubicBezTo>
                    <a:lnTo>
                      <a:pt x="2525" y="3169"/>
                    </a:lnTo>
                    <a:lnTo>
                      <a:pt x="2544" y="3152"/>
                    </a:lnTo>
                    <a:lnTo>
                      <a:pt x="3603" y="44"/>
                    </a:lnTo>
                    <a:cubicBezTo>
                      <a:pt x="3620" y="25"/>
                      <a:pt x="3603" y="8"/>
                      <a:pt x="3585" y="8"/>
                    </a:cubicBezTo>
                    <a:cubicBezTo>
                      <a:pt x="3580" y="3"/>
                      <a:pt x="3575" y="1"/>
                      <a:pt x="3569"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7570806">
                <a:off x="5797428" y="1521932"/>
                <a:ext cx="191638" cy="437934"/>
              </a:xfrm>
              <a:custGeom>
                <a:avLst/>
                <a:gdLst/>
                <a:ahLst/>
                <a:cxnLst/>
                <a:rect l="l" t="t" r="r" b="b"/>
                <a:pathLst>
                  <a:path w="3180" h="7267" extrusionOk="0">
                    <a:moveTo>
                      <a:pt x="3147" y="1"/>
                    </a:moveTo>
                    <a:cubicBezTo>
                      <a:pt x="3134" y="1"/>
                      <a:pt x="3122" y="13"/>
                      <a:pt x="3109" y="26"/>
                    </a:cubicBezTo>
                    <a:lnTo>
                      <a:pt x="1" y="7213"/>
                    </a:lnTo>
                    <a:cubicBezTo>
                      <a:pt x="1" y="7232"/>
                      <a:pt x="1" y="7249"/>
                      <a:pt x="19" y="7267"/>
                    </a:cubicBezTo>
                    <a:lnTo>
                      <a:pt x="36" y="7267"/>
                    </a:lnTo>
                    <a:cubicBezTo>
                      <a:pt x="54" y="7267"/>
                      <a:pt x="54" y="7249"/>
                      <a:pt x="71" y="7232"/>
                    </a:cubicBezTo>
                    <a:lnTo>
                      <a:pt x="3180" y="62"/>
                    </a:lnTo>
                    <a:cubicBezTo>
                      <a:pt x="3180" y="43"/>
                      <a:pt x="3180" y="8"/>
                      <a:pt x="3163" y="8"/>
                    </a:cubicBezTo>
                    <a:cubicBezTo>
                      <a:pt x="3157" y="3"/>
                      <a:pt x="3152" y="1"/>
                      <a:pt x="314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7570806">
                <a:off x="5836249" y="1460101"/>
                <a:ext cx="206523" cy="435764"/>
              </a:xfrm>
              <a:custGeom>
                <a:avLst/>
                <a:gdLst/>
                <a:ahLst/>
                <a:cxnLst/>
                <a:rect l="l" t="t" r="r" b="b"/>
                <a:pathLst>
                  <a:path w="3427" h="7231" extrusionOk="0">
                    <a:moveTo>
                      <a:pt x="3390" y="1"/>
                    </a:moveTo>
                    <a:cubicBezTo>
                      <a:pt x="3373" y="1"/>
                      <a:pt x="3356" y="14"/>
                      <a:pt x="3356" y="25"/>
                    </a:cubicBezTo>
                    <a:lnTo>
                      <a:pt x="0" y="7179"/>
                    </a:lnTo>
                    <a:cubicBezTo>
                      <a:pt x="0" y="7195"/>
                      <a:pt x="0" y="7231"/>
                      <a:pt x="17" y="7231"/>
                    </a:cubicBezTo>
                    <a:lnTo>
                      <a:pt x="36" y="7231"/>
                    </a:lnTo>
                    <a:cubicBezTo>
                      <a:pt x="53" y="7231"/>
                      <a:pt x="71" y="7231"/>
                      <a:pt x="71" y="7214"/>
                    </a:cubicBezTo>
                    <a:lnTo>
                      <a:pt x="3426" y="61"/>
                    </a:lnTo>
                    <a:cubicBezTo>
                      <a:pt x="3426" y="44"/>
                      <a:pt x="3426" y="9"/>
                      <a:pt x="3408" y="9"/>
                    </a:cubicBezTo>
                    <a:cubicBezTo>
                      <a:pt x="3403" y="3"/>
                      <a:pt x="3397" y="1"/>
                      <a:pt x="339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7570806">
                <a:off x="6027676" y="1604331"/>
                <a:ext cx="419373" cy="410574"/>
              </a:xfrm>
              <a:custGeom>
                <a:avLst/>
                <a:gdLst/>
                <a:ahLst/>
                <a:cxnLst/>
                <a:rect l="l" t="t" r="r" b="b"/>
                <a:pathLst>
                  <a:path w="6959" h="6813" extrusionOk="0">
                    <a:moveTo>
                      <a:pt x="34" y="0"/>
                    </a:moveTo>
                    <a:cubicBezTo>
                      <a:pt x="23" y="0"/>
                      <a:pt x="10" y="4"/>
                      <a:pt x="1" y="13"/>
                    </a:cubicBezTo>
                    <a:lnTo>
                      <a:pt x="1" y="48"/>
                    </a:lnTo>
                    <a:lnTo>
                      <a:pt x="6907" y="6794"/>
                    </a:lnTo>
                    <a:cubicBezTo>
                      <a:pt x="6907" y="6813"/>
                      <a:pt x="6924" y="6813"/>
                      <a:pt x="6924" y="6813"/>
                    </a:cubicBezTo>
                    <a:cubicBezTo>
                      <a:pt x="6942" y="6813"/>
                      <a:pt x="6942" y="6813"/>
                      <a:pt x="6959" y="6794"/>
                    </a:cubicBezTo>
                    <a:lnTo>
                      <a:pt x="6959" y="6759"/>
                    </a:lnTo>
                    <a:lnTo>
                      <a:pt x="54" y="13"/>
                    </a:lnTo>
                    <a:cubicBezTo>
                      <a:pt x="54" y="4"/>
                      <a:pt x="46" y="0"/>
                      <a:pt x="3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7570806">
                <a:off x="6096409" y="1223970"/>
                <a:ext cx="191638" cy="406597"/>
              </a:xfrm>
              <a:custGeom>
                <a:avLst/>
                <a:gdLst/>
                <a:ahLst/>
                <a:cxnLst/>
                <a:rect l="l" t="t" r="r" b="b"/>
                <a:pathLst>
                  <a:path w="3180" h="6747" extrusionOk="0">
                    <a:moveTo>
                      <a:pt x="3162" y="1"/>
                    </a:moveTo>
                    <a:cubicBezTo>
                      <a:pt x="3144" y="1"/>
                      <a:pt x="3109" y="1"/>
                      <a:pt x="3109" y="18"/>
                    </a:cubicBezTo>
                    <a:lnTo>
                      <a:pt x="19" y="6693"/>
                    </a:lnTo>
                    <a:cubicBezTo>
                      <a:pt x="0" y="6711"/>
                      <a:pt x="19" y="6728"/>
                      <a:pt x="36" y="6728"/>
                    </a:cubicBezTo>
                    <a:cubicBezTo>
                      <a:pt x="36" y="6747"/>
                      <a:pt x="54" y="6747"/>
                      <a:pt x="54" y="6747"/>
                    </a:cubicBezTo>
                    <a:cubicBezTo>
                      <a:pt x="71" y="6747"/>
                      <a:pt x="71" y="6728"/>
                      <a:pt x="89" y="6711"/>
                    </a:cubicBezTo>
                    <a:lnTo>
                      <a:pt x="3179" y="53"/>
                    </a:lnTo>
                    <a:cubicBezTo>
                      <a:pt x="3179" y="36"/>
                      <a:pt x="3179" y="18"/>
                      <a:pt x="316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7570806">
                <a:off x="6160463" y="1136588"/>
                <a:ext cx="202244" cy="416601"/>
              </a:xfrm>
              <a:custGeom>
                <a:avLst/>
                <a:gdLst/>
                <a:ahLst/>
                <a:cxnLst/>
                <a:rect l="l" t="t" r="r" b="b"/>
                <a:pathLst>
                  <a:path w="3356" h="6913" extrusionOk="0">
                    <a:moveTo>
                      <a:pt x="3305" y="0"/>
                    </a:moveTo>
                    <a:cubicBezTo>
                      <a:pt x="3292" y="0"/>
                      <a:pt x="3280" y="13"/>
                      <a:pt x="3267" y="25"/>
                    </a:cubicBezTo>
                    <a:lnTo>
                      <a:pt x="18" y="6860"/>
                    </a:lnTo>
                    <a:cubicBezTo>
                      <a:pt x="1" y="6877"/>
                      <a:pt x="18" y="6895"/>
                      <a:pt x="36" y="6912"/>
                    </a:cubicBezTo>
                    <a:cubicBezTo>
                      <a:pt x="53" y="6912"/>
                      <a:pt x="71" y="6912"/>
                      <a:pt x="71" y="6895"/>
                    </a:cubicBezTo>
                    <a:lnTo>
                      <a:pt x="3338" y="43"/>
                    </a:lnTo>
                    <a:cubicBezTo>
                      <a:pt x="3356" y="25"/>
                      <a:pt x="3338" y="8"/>
                      <a:pt x="3321" y="8"/>
                    </a:cubicBezTo>
                    <a:cubicBezTo>
                      <a:pt x="3315" y="2"/>
                      <a:pt x="3310" y="0"/>
                      <a:pt x="330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7570806">
                <a:off x="6280613" y="1414401"/>
                <a:ext cx="312948" cy="260880"/>
              </a:xfrm>
              <a:custGeom>
                <a:avLst/>
                <a:gdLst/>
                <a:ahLst/>
                <a:cxnLst/>
                <a:rect l="l" t="t" r="r" b="b"/>
                <a:pathLst>
                  <a:path w="5193" h="4329" extrusionOk="0">
                    <a:moveTo>
                      <a:pt x="54" y="1"/>
                    </a:moveTo>
                    <a:cubicBezTo>
                      <a:pt x="35" y="1"/>
                      <a:pt x="19" y="1"/>
                      <a:pt x="0" y="19"/>
                    </a:cubicBezTo>
                    <a:cubicBezTo>
                      <a:pt x="0" y="19"/>
                      <a:pt x="0" y="54"/>
                      <a:pt x="19" y="54"/>
                    </a:cubicBezTo>
                    <a:lnTo>
                      <a:pt x="5140" y="4310"/>
                    </a:lnTo>
                    <a:cubicBezTo>
                      <a:pt x="5140" y="4328"/>
                      <a:pt x="5157" y="4328"/>
                      <a:pt x="5157" y="4328"/>
                    </a:cubicBezTo>
                    <a:cubicBezTo>
                      <a:pt x="5175" y="4328"/>
                      <a:pt x="5175" y="4328"/>
                      <a:pt x="5192" y="4310"/>
                    </a:cubicBezTo>
                    <a:cubicBezTo>
                      <a:pt x="5192" y="4293"/>
                      <a:pt x="5192" y="4274"/>
                      <a:pt x="5175" y="4257"/>
                    </a:cubicBezTo>
                    <a:lnTo>
                      <a:pt x="54"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7570806">
                <a:off x="5989335" y="1768267"/>
                <a:ext cx="125649" cy="137400"/>
              </a:xfrm>
              <a:custGeom>
                <a:avLst/>
                <a:gdLst/>
                <a:ahLst/>
                <a:cxnLst/>
                <a:rect l="l" t="t" r="r" b="b"/>
                <a:pathLst>
                  <a:path w="2085" h="2280" extrusionOk="0">
                    <a:moveTo>
                      <a:pt x="19" y="0"/>
                    </a:moveTo>
                    <a:cubicBezTo>
                      <a:pt x="1" y="19"/>
                      <a:pt x="1" y="36"/>
                      <a:pt x="19" y="54"/>
                    </a:cubicBezTo>
                    <a:lnTo>
                      <a:pt x="2014" y="2261"/>
                    </a:lnTo>
                    <a:cubicBezTo>
                      <a:pt x="2014" y="2279"/>
                      <a:pt x="2033" y="2279"/>
                      <a:pt x="2033" y="2279"/>
                    </a:cubicBezTo>
                    <a:cubicBezTo>
                      <a:pt x="2050" y="2279"/>
                      <a:pt x="2050" y="2279"/>
                      <a:pt x="2068" y="2261"/>
                    </a:cubicBezTo>
                    <a:cubicBezTo>
                      <a:pt x="2085" y="2261"/>
                      <a:pt x="2085" y="2225"/>
                      <a:pt x="2068" y="2208"/>
                    </a:cubicBezTo>
                    <a:lnTo>
                      <a:pt x="72"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6" name="Google Shape;336;p7"/>
          <p:cNvSpPr/>
          <p:nvPr/>
        </p:nvSpPr>
        <p:spPr>
          <a:xfrm rot="5803457">
            <a:off x="352250" y="4358947"/>
            <a:ext cx="363823" cy="483207"/>
          </a:xfrm>
          <a:custGeom>
            <a:avLst/>
            <a:gdLst/>
            <a:ahLst/>
            <a:cxnLst/>
            <a:rect l="l" t="t" r="r" b="b"/>
            <a:pathLst>
              <a:path w="7662" h="12541" extrusionOk="0">
                <a:moveTo>
                  <a:pt x="7279" y="1"/>
                </a:moveTo>
                <a:cubicBezTo>
                  <a:pt x="7279" y="1"/>
                  <a:pt x="5989" y="888"/>
                  <a:pt x="2984" y="4899"/>
                </a:cubicBezTo>
                <a:cubicBezTo>
                  <a:pt x="0" y="8891"/>
                  <a:pt x="1513" y="12541"/>
                  <a:pt x="1513" y="12541"/>
                </a:cubicBezTo>
                <a:cubicBezTo>
                  <a:pt x="1513" y="12541"/>
                  <a:pt x="4436" y="9657"/>
                  <a:pt x="6048" y="6896"/>
                </a:cubicBezTo>
                <a:cubicBezTo>
                  <a:pt x="7661" y="4133"/>
                  <a:pt x="7279" y="1"/>
                  <a:pt x="7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7"/>
          <p:cNvGrpSpPr/>
          <p:nvPr/>
        </p:nvGrpSpPr>
        <p:grpSpPr>
          <a:xfrm rot="-7557881">
            <a:off x="3413248" y="4199109"/>
            <a:ext cx="881963" cy="802860"/>
            <a:chOff x="5429222" y="1072895"/>
            <a:chExt cx="1442398" cy="1313030"/>
          </a:xfrm>
        </p:grpSpPr>
        <p:sp>
          <p:nvSpPr>
            <p:cNvPr id="338" name="Google Shape;338;p7"/>
            <p:cNvSpPr/>
            <p:nvPr/>
          </p:nvSpPr>
          <p:spPr>
            <a:xfrm rot="-7570806">
              <a:off x="5806649" y="1087334"/>
              <a:ext cx="687545" cy="1284152"/>
            </a:xfrm>
            <a:custGeom>
              <a:avLst/>
              <a:gdLst/>
              <a:ahLst/>
              <a:cxnLst/>
              <a:rect l="l" t="t" r="r" b="b"/>
              <a:pathLst>
                <a:path w="11409" h="21309" extrusionOk="0">
                  <a:moveTo>
                    <a:pt x="4642" y="0"/>
                  </a:moveTo>
                  <a:cubicBezTo>
                    <a:pt x="4590" y="0"/>
                    <a:pt x="4538" y="4"/>
                    <a:pt x="4486" y="11"/>
                  </a:cubicBezTo>
                  <a:cubicBezTo>
                    <a:pt x="3744" y="135"/>
                    <a:pt x="3320" y="912"/>
                    <a:pt x="3144" y="1635"/>
                  </a:cubicBezTo>
                  <a:cubicBezTo>
                    <a:pt x="3002" y="2289"/>
                    <a:pt x="2967" y="2961"/>
                    <a:pt x="3073" y="3613"/>
                  </a:cubicBezTo>
                  <a:cubicBezTo>
                    <a:pt x="3161" y="4126"/>
                    <a:pt x="3320" y="4638"/>
                    <a:pt x="3462" y="5132"/>
                  </a:cubicBezTo>
                  <a:cubicBezTo>
                    <a:pt x="3690" y="5857"/>
                    <a:pt x="4008" y="6457"/>
                    <a:pt x="4220" y="7181"/>
                  </a:cubicBezTo>
                  <a:cubicBezTo>
                    <a:pt x="3761" y="6528"/>
                    <a:pt x="3179" y="5980"/>
                    <a:pt x="2525" y="5521"/>
                  </a:cubicBezTo>
                  <a:cubicBezTo>
                    <a:pt x="2138" y="5251"/>
                    <a:pt x="1649" y="5020"/>
                    <a:pt x="1199" y="5020"/>
                  </a:cubicBezTo>
                  <a:cubicBezTo>
                    <a:pt x="972" y="5020"/>
                    <a:pt x="755" y="5079"/>
                    <a:pt x="565" y="5221"/>
                  </a:cubicBezTo>
                  <a:cubicBezTo>
                    <a:pt x="0" y="5645"/>
                    <a:pt x="53" y="6493"/>
                    <a:pt x="229" y="7181"/>
                  </a:cubicBezTo>
                  <a:cubicBezTo>
                    <a:pt x="848" y="9707"/>
                    <a:pt x="2225" y="12019"/>
                    <a:pt x="4133" y="13785"/>
                  </a:cubicBezTo>
                  <a:cubicBezTo>
                    <a:pt x="3956" y="13697"/>
                    <a:pt x="3748" y="13644"/>
                    <a:pt x="3545" y="13644"/>
                  </a:cubicBezTo>
                  <a:cubicBezTo>
                    <a:pt x="3342" y="13644"/>
                    <a:pt x="3143" y="13697"/>
                    <a:pt x="2984" y="13821"/>
                  </a:cubicBezTo>
                  <a:cubicBezTo>
                    <a:pt x="2685" y="14051"/>
                    <a:pt x="2596" y="14492"/>
                    <a:pt x="2685" y="14880"/>
                  </a:cubicBezTo>
                  <a:cubicBezTo>
                    <a:pt x="2791" y="15252"/>
                    <a:pt x="3019" y="15587"/>
                    <a:pt x="3250" y="15888"/>
                  </a:cubicBezTo>
                  <a:cubicBezTo>
                    <a:pt x="4733" y="17901"/>
                    <a:pt x="6464" y="19719"/>
                    <a:pt x="8406" y="21309"/>
                  </a:cubicBezTo>
                  <a:cubicBezTo>
                    <a:pt x="10119" y="18872"/>
                    <a:pt x="11197" y="16011"/>
                    <a:pt x="11355" y="13027"/>
                  </a:cubicBezTo>
                  <a:cubicBezTo>
                    <a:pt x="11409" y="12267"/>
                    <a:pt x="11373" y="11437"/>
                    <a:pt x="10896" y="10837"/>
                  </a:cubicBezTo>
                  <a:cubicBezTo>
                    <a:pt x="10773" y="10696"/>
                    <a:pt x="10613" y="10554"/>
                    <a:pt x="10420" y="10519"/>
                  </a:cubicBezTo>
                  <a:cubicBezTo>
                    <a:pt x="10377" y="10509"/>
                    <a:pt x="10334" y="10504"/>
                    <a:pt x="10291" y="10504"/>
                  </a:cubicBezTo>
                  <a:cubicBezTo>
                    <a:pt x="10035" y="10504"/>
                    <a:pt x="9789" y="10675"/>
                    <a:pt x="9607" y="10872"/>
                  </a:cubicBezTo>
                  <a:cubicBezTo>
                    <a:pt x="9395" y="11119"/>
                    <a:pt x="9219" y="11348"/>
                    <a:pt x="8972" y="11543"/>
                  </a:cubicBezTo>
                  <a:cubicBezTo>
                    <a:pt x="9589" y="9370"/>
                    <a:pt x="10225" y="7164"/>
                    <a:pt x="10137" y="4920"/>
                  </a:cubicBezTo>
                  <a:cubicBezTo>
                    <a:pt x="10119" y="4284"/>
                    <a:pt x="9925" y="3526"/>
                    <a:pt x="9325" y="3349"/>
                  </a:cubicBezTo>
                  <a:cubicBezTo>
                    <a:pt x="9242" y="3323"/>
                    <a:pt x="9158" y="3311"/>
                    <a:pt x="9074" y="3311"/>
                  </a:cubicBezTo>
                  <a:cubicBezTo>
                    <a:pt x="8762" y="3311"/>
                    <a:pt x="8449" y="3476"/>
                    <a:pt x="8211" y="3684"/>
                  </a:cubicBezTo>
                  <a:cubicBezTo>
                    <a:pt x="7540" y="4267"/>
                    <a:pt x="7170" y="5115"/>
                    <a:pt x="7064" y="5998"/>
                  </a:cubicBezTo>
                  <a:cubicBezTo>
                    <a:pt x="7081" y="4691"/>
                    <a:pt x="6852" y="3384"/>
                    <a:pt x="6499" y="2113"/>
                  </a:cubicBezTo>
                  <a:cubicBezTo>
                    <a:pt x="6375" y="1600"/>
                    <a:pt x="6198" y="1089"/>
                    <a:pt x="5880" y="665"/>
                  </a:cubicBezTo>
                  <a:cubicBezTo>
                    <a:pt x="5578" y="283"/>
                    <a:pt x="5118" y="0"/>
                    <a:pt x="4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7570806">
              <a:off x="6005102" y="1053087"/>
              <a:ext cx="246959" cy="1281802"/>
            </a:xfrm>
            <a:custGeom>
              <a:avLst/>
              <a:gdLst/>
              <a:ahLst/>
              <a:cxnLst/>
              <a:rect l="l" t="t" r="r" b="b"/>
              <a:pathLst>
                <a:path w="4098" h="21270" extrusionOk="0">
                  <a:moveTo>
                    <a:pt x="51" y="0"/>
                  </a:moveTo>
                  <a:cubicBezTo>
                    <a:pt x="46" y="0"/>
                    <a:pt x="41" y="2"/>
                    <a:pt x="36" y="7"/>
                  </a:cubicBezTo>
                  <a:cubicBezTo>
                    <a:pt x="18" y="7"/>
                    <a:pt x="1" y="26"/>
                    <a:pt x="18" y="43"/>
                  </a:cubicBezTo>
                  <a:cubicBezTo>
                    <a:pt x="53" y="219"/>
                    <a:pt x="3726" y="18126"/>
                    <a:pt x="4027" y="21235"/>
                  </a:cubicBezTo>
                  <a:cubicBezTo>
                    <a:pt x="4027" y="21253"/>
                    <a:pt x="4044" y="21270"/>
                    <a:pt x="4062" y="21270"/>
                  </a:cubicBezTo>
                  <a:cubicBezTo>
                    <a:pt x="4079" y="21253"/>
                    <a:pt x="4098" y="21235"/>
                    <a:pt x="4098" y="21218"/>
                  </a:cubicBezTo>
                  <a:cubicBezTo>
                    <a:pt x="3797" y="18110"/>
                    <a:pt x="124" y="202"/>
                    <a:pt x="88" y="26"/>
                  </a:cubicBezTo>
                  <a:cubicBezTo>
                    <a:pt x="76" y="13"/>
                    <a:pt x="63" y="0"/>
                    <a:pt x="5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7570806">
              <a:off x="5747968" y="1915066"/>
              <a:ext cx="218214" cy="190975"/>
            </a:xfrm>
            <a:custGeom>
              <a:avLst/>
              <a:gdLst/>
              <a:ahLst/>
              <a:cxnLst/>
              <a:rect l="l" t="t" r="r" b="b"/>
              <a:pathLst>
                <a:path w="3621" h="3169" extrusionOk="0">
                  <a:moveTo>
                    <a:pt x="3569" y="1"/>
                  </a:moveTo>
                  <a:cubicBezTo>
                    <a:pt x="3557" y="1"/>
                    <a:pt x="3544" y="13"/>
                    <a:pt x="3532" y="25"/>
                  </a:cubicBezTo>
                  <a:lnTo>
                    <a:pt x="2490" y="3063"/>
                  </a:lnTo>
                  <a:lnTo>
                    <a:pt x="53" y="661"/>
                  </a:lnTo>
                  <a:cubicBezTo>
                    <a:pt x="44" y="653"/>
                    <a:pt x="35" y="648"/>
                    <a:pt x="27" y="648"/>
                  </a:cubicBezTo>
                  <a:cubicBezTo>
                    <a:pt x="18" y="648"/>
                    <a:pt x="9" y="653"/>
                    <a:pt x="0" y="661"/>
                  </a:cubicBezTo>
                  <a:lnTo>
                    <a:pt x="0" y="715"/>
                  </a:lnTo>
                  <a:lnTo>
                    <a:pt x="2490" y="3152"/>
                  </a:lnTo>
                  <a:cubicBezTo>
                    <a:pt x="2490" y="3169"/>
                    <a:pt x="2508" y="3169"/>
                    <a:pt x="2508" y="3169"/>
                  </a:cubicBezTo>
                  <a:lnTo>
                    <a:pt x="2525" y="3169"/>
                  </a:lnTo>
                  <a:lnTo>
                    <a:pt x="2544" y="3152"/>
                  </a:lnTo>
                  <a:lnTo>
                    <a:pt x="3603" y="44"/>
                  </a:lnTo>
                  <a:cubicBezTo>
                    <a:pt x="3620" y="25"/>
                    <a:pt x="3603" y="8"/>
                    <a:pt x="3585" y="8"/>
                  </a:cubicBezTo>
                  <a:cubicBezTo>
                    <a:pt x="3580" y="3"/>
                    <a:pt x="3575" y="1"/>
                    <a:pt x="3569"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7570806">
              <a:off x="5797428" y="1521932"/>
              <a:ext cx="191638" cy="437934"/>
            </a:xfrm>
            <a:custGeom>
              <a:avLst/>
              <a:gdLst/>
              <a:ahLst/>
              <a:cxnLst/>
              <a:rect l="l" t="t" r="r" b="b"/>
              <a:pathLst>
                <a:path w="3180" h="7267" extrusionOk="0">
                  <a:moveTo>
                    <a:pt x="3147" y="1"/>
                  </a:moveTo>
                  <a:cubicBezTo>
                    <a:pt x="3134" y="1"/>
                    <a:pt x="3122" y="13"/>
                    <a:pt x="3109" y="26"/>
                  </a:cubicBezTo>
                  <a:lnTo>
                    <a:pt x="1" y="7213"/>
                  </a:lnTo>
                  <a:cubicBezTo>
                    <a:pt x="1" y="7232"/>
                    <a:pt x="1" y="7249"/>
                    <a:pt x="19" y="7267"/>
                  </a:cubicBezTo>
                  <a:lnTo>
                    <a:pt x="36" y="7267"/>
                  </a:lnTo>
                  <a:cubicBezTo>
                    <a:pt x="54" y="7267"/>
                    <a:pt x="54" y="7249"/>
                    <a:pt x="71" y="7232"/>
                  </a:cubicBezTo>
                  <a:lnTo>
                    <a:pt x="3180" y="62"/>
                  </a:lnTo>
                  <a:cubicBezTo>
                    <a:pt x="3180" y="43"/>
                    <a:pt x="3180" y="8"/>
                    <a:pt x="3163" y="8"/>
                  </a:cubicBezTo>
                  <a:cubicBezTo>
                    <a:pt x="3157" y="3"/>
                    <a:pt x="3152" y="1"/>
                    <a:pt x="314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7570806">
              <a:off x="5836249" y="1460101"/>
              <a:ext cx="206523" cy="435764"/>
            </a:xfrm>
            <a:custGeom>
              <a:avLst/>
              <a:gdLst/>
              <a:ahLst/>
              <a:cxnLst/>
              <a:rect l="l" t="t" r="r" b="b"/>
              <a:pathLst>
                <a:path w="3427" h="7231" extrusionOk="0">
                  <a:moveTo>
                    <a:pt x="3390" y="1"/>
                  </a:moveTo>
                  <a:cubicBezTo>
                    <a:pt x="3373" y="1"/>
                    <a:pt x="3356" y="14"/>
                    <a:pt x="3356" y="25"/>
                  </a:cubicBezTo>
                  <a:lnTo>
                    <a:pt x="0" y="7179"/>
                  </a:lnTo>
                  <a:cubicBezTo>
                    <a:pt x="0" y="7195"/>
                    <a:pt x="0" y="7231"/>
                    <a:pt x="17" y="7231"/>
                  </a:cubicBezTo>
                  <a:lnTo>
                    <a:pt x="36" y="7231"/>
                  </a:lnTo>
                  <a:cubicBezTo>
                    <a:pt x="53" y="7231"/>
                    <a:pt x="71" y="7231"/>
                    <a:pt x="71" y="7214"/>
                  </a:cubicBezTo>
                  <a:lnTo>
                    <a:pt x="3426" y="61"/>
                  </a:lnTo>
                  <a:cubicBezTo>
                    <a:pt x="3426" y="44"/>
                    <a:pt x="3426" y="9"/>
                    <a:pt x="3408" y="9"/>
                  </a:cubicBezTo>
                  <a:cubicBezTo>
                    <a:pt x="3403" y="3"/>
                    <a:pt x="3397" y="1"/>
                    <a:pt x="339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7570806">
              <a:off x="6027676" y="1604331"/>
              <a:ext cx="419373" cy="410574"/>
            </a:xfrm>
            <a:custGeom>
              <a:avLst/>
              <a:gdLst/>
              <a:ahLst/>
              <a:cxnLst/>
              <a:rect l="l" t="t" r="r" b="b"/>
              <a:pathLst>
                <a:path w="6959" h="6813" extrusionOk="0">
                  <a:moveTo>
                    <a:pt x="34" y="0"/>
                  </a:moveTo>
                  <a:cubicBezTo>
                    <a:pt x="23" y="0"/>
                    <a:pt x="10" y="4"/>
                    <a:pt x="1" y="13"/>
                  </a:cubicBezTo>
                  <a:lnTo>
                    <a:pt x="1" y="48"/>
                  </a:lnTo>
                  <a:lnTo>
                    <a:pt x="6907" y="6794"/>
                  </a:lnTo>
                  <a:cubicBezTo>
                    <a:pt x="6907" y="6813"/>
                    <a:pt x="6924" y="6813"/>
                    <a:pt x="6924" y="6813"/>
                  </a:cubicBezTo>
                  <a:cubicBezTo>
                    <a:pt x="6942" y="6813"/>
                    <a:pt x="6942" y="6813"/>
                    <a:pt x="6959" y="6794"/>
                  </a:cubicBezTo>
                  <a:lnTo>
                    <a:pt x="6959" y="6759"/>
                  </a:lnTo>
                  <a:lnTo>
                    <a:pt x="54" y="13"/>
                  </a:lnTo>
                  <a:cubicBezTo>
                    <a:pt x="54" y="4"/>
                    <a:pt x="46" y="0"/>
                    <a:pt x="3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7570806">
              <a:off x="6096409" y="1223970"/>
              <a:ext cx="191638" cy="406597"/>
            </a:xfrm>
            <a:custGeom>
              <a:avLst/>
              <a:gdLst/>
              <a:ahLst/>
              <a:cxnLst/>
              <a:rect l="l" t="t" r="r" b="b"/>
              <a:pathLst>
                <a:path w="3180" h="6747" extrusionOk="0">
                  <a:moveTo>
                    <a:pt x="3162" y="1"/>
                  </a:moveTo>
                  <a:cubicBezTo>
                    <a:pt x="3144" y="1"/>
                    <a:pt x="3109" y="1"/>
                    <a:pt x="3109" y="18"/>
                  </a:cubicBezTo>
                  <a:lnTo>
                    <a:pt x="19" y="6693"/>
                  </a:lnTo>
                  <a:cubicBezTo>
                    <a:pt x="0" y="6711"/>
                    <a:pt x="19" y="6728"/>
                    <a:pt x="36" y="6728"/>
                  </a:cubicBezTo>
                  <a:cubicBezTo>
                    <a:pt x="36" y="6747"/>
                    <a:pt x="54" y="6747"/>
                    <a:pt x="54" y="6747"/>
                  </a:cubicBezTo>
                  <a:cubicBezTo>
                    <a:pt x="71" y="6747"/>
                    <a:pt x="71" y="6728"/>
                    <a:pt x="89" y="6711"/>
                  </a:cubicBezTo>
                  <a:lnTo>
                    <a:pt x="3179" y="53"/>
                  </a:lnTo>
                  <a:cubicBezTo>
                    <a:pt x="3179" y="36"/>
                    <a:pt x="3179" y="18"/>
                    <a:pt x="316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7570806">
              <a:off x="6160463" y="1136588"/>
              <a:ext cx="202244" cy="416601"/>
            </a:xfrm>
            <a:custGeom>
              <a:avLst/>
              <a:gdLst/>
              <a:ahLst/>
              <a:cxnLst/>
              <a:rect l="l" t="t" r="r" b="b"/>
              <a:pathLst>
                <a:path w="3356" h="6913" extrusionOk="0">
                  <a:moveTo>
                    <a:pt x="3305" y="0"/>
                  </a:moveTo>
                  <a:cubicBezTo>
                    <a:pt x="3292" y="0"/>
                    <a:pt x="3280" y="13"/>
                    <a:pt x="3267" y="25"/>
                  </a:cubicBezTo>
                  <a:lnTo>
                    <a:pt x="18" y="6860"/>
                  </a:lnTo>
                  <a:cubicBezTo>
                    <a:pt x="1" y="6877"/>
                    <a:pt x="18" y="6895"/>
                    <a:pt x="36" y="6912"/>
                  </a:cubicBezTo>
                  <a:cubicBezTo>
                    <a:pt x="53" y="6912"/>
                    <a:pt x="71" y="6912"/>
                    <a:pt x="71" y="6895"/>
                  </a:cubicBezTo>
                  <a:lnTo>
                    <a:pt x="3338" y="43"/>
                  </a:lnTo>
                  <a:cubicBezTo>
                    <a:pt x="3356" y="25"/>
                    <a:pt x="3338" y="8"/>
                    <a:pt x="3321" y="8"/>
                  </a:cubicBezTo>
                  <a:cubicBezTo>
                    <a:pt x="3315" y="2"/>
                    <a:pt x="3310" y="0"/>
                    <a:pt x="330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7570806">
              <a:off x="6280613" y="1414401"/>
              <a:ext cx="312948" cy="260880"/>
            </a:xfrm>
            <a:custGeom>
              <a:avLst/>
              <a:gdLst/>
              <a:ahLst/>
              <a:cxnLst/>
              <a:rect l="l" t="t" r="r" b="b"/>
              <a:pathLst>
                <a:path w="5193" h="4329" extrusionOk="0">
                  <a:moveTo>
                    <a:pt x="54" y="1"/>
                  </a:moveTo>
                  <a:cubicBezTo>
                    <a:pt x="35" y="1"/>
                    <a:pt x="19" y="1"/>
                    <a:pt x="0" y="19"/>
                  </a:cubicBezTo>
                  <a:cubicBezTo>
                    <a:pt x="0" y="19"/>
                    <a:pt x="0" y="54"/>
                    <a:pt x="19" y="54"/>
                  </a:cubicBezTo>
                  <a:lnTo>
                    <a:pt x="5140" y="4310"/>
                  </a:lnTo>
                  <a:cubicBezTo>
                    <a:pt x="5140" y="4328"/>
                    <a:pt x="5157" y="4328"/>
                    <a:pt x="5157" y="4328"/>
                  </a:cubicBezTo>
                  <a:cubicBezTo>
                    <a:pt x="5175" y="4328"/>
                    <a:pt x="5175" y="4328"/>
                    <a:pt x="5192" y="4310"/>
                  </a:cubicBezTo>
                  <a:cubicBezTo>
                    <a:pt x="5192" y="4293"/>
                    <a:pt x="5192" y="4274"/>
                    <a:pt x="5175" y="4257"/>
                  </a:cubicBezTo>
                  <a:lnTo>
                    <a:pt x="54"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rot="-7570806">
              <a:off x="5989335" y="1768267"/>
              <a:ext cx="125649" cy="137400"/>
            </a:xfrm>
            <a:custGeom>
              <a:avLst/>
              <a:gdLst/>
              <a:ahLst/>
              <a:cxnLst/>
              <a:rect l="l" t="t" r="r" b="b"/>
              <a:pathLst>
                <a:path w="2085" h="2280" extrusionOk="0">
                  <a:moveTo>
                    <a:pt x="19" y="0"/>
                  </a:moveTo>
                  <a:cubicBezTo>
                    <a:pt x="1" y="19"/>
                    <a:pt x="1" y="36"/>
                    <a:pt x="19" y="54"/>
                  </a:cubicBezTo>
                  <a:lnTo>
                    <a:pt x="2014" y="2261"/>
                  </a:lnTo>
                  <a:cubicBezTo>
                    <a:pt x="2014" y="2279"/>
                    <a:pt x="2033" y="2279"/>
                    <a:pt x="2033" y="2279"/>
                  </a:cubicBezTo>
                  <a:cubicBezTo>
                    <a:pt x="2050" y="2279"/>
                    <a:pt x="2050" y="2279"/>
                    <a:pt x="2068" y="2261"/>
                  </a:cubicBezTo>
                  <a:cubicBezTo>
                    <a:pt x="2085" y="2261"/>
                    <a:pt x="2085" y="2225"/>
                    <a:pt x="2068" y="2208"/>
                  </a:cubicBezTo>
                  <a:lnTo>
                    <a:pt x="72"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8"/>
        <p:cNvGrpSpPr/>
        <p:nvPr/>
      </p:nvGrpSpPr>
      <p:grpSpPr>
        <a:xfrm>
          <a:off x="0" y="0"/>
          <a:ext cx="0" cy="0"/>
          <a:chOff x="0" y="0"/>
          <a:chExt cx="0" cy="0"/>
        </a:xfrm>
      </p:grpSpPr>
      <p:sp>
        <p:nvSpPr>
          <p:cNvPr id="349" name="Google Shape;349;p8"/>
          <p:cNvSpPr txBox="1">
            <a:spLocks noGrp="1"/>
          </p:cNvSpPr>
          <p:nvPr>
            <p:ph type="title"/>
          </p:nvPr>
        </p:nvSpPr>
        <p:spPr>
          <a:xfrm>
            <a:off x="1957500" y="1729650"/>
            <a:ext cx="5229000" cy="1684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50" name="Google Shape;350;p8"/>
          <p:cNvGrpSpPr/>
          <p:nvPr/>
        </p:nvGrpSpPr>
        <p:grpSpPr>
          <a:xfrm rot="-5400000">
            <a:off x="5906681" y="287401"/>
            <a:ext cx="3330596" cy="3205647"/>
            <a:chOff x="754250" y="3789250"/>
            <a:chExt cx="1457400" cy="1402725"/>
          </a:xfrm>
        </p:grpSpPr>
        <p:sp>
          <p:nvSpPr>
            <p:cNvPr id="351" name="Google Shape;351;p8"/>
            <p:cNvSpPr/>
            <p:nvPr/>
          </p:nvSpPr>
          <p:spPr>
            <a:xfrm>
              <a:off x="1688475" y="4682375"/>
              <a:ext cx="249025" cy="87750"/>
            </a:xfrm>
            <a:custGeom>
              <a:avLst/>
              <a:gdLst/>
              <a:ahLst/>
              <a:cxnLst/>
              <a:rect l="l" t="t" r="r" b="b"/>
              <a:pathLst>
                <a:path w="9961" h="3510" extrusionOk="0">
                  <a:moveTo>
                    <a:pt x="8625" y="1"/>
                  </a:moveTo>
                  <a:cubicBezTo>
                    <a:pt x="8043" y="1"/>
                    <a:pt x="7273" y="86"/>
                    <a:pt x="6304" y="357"/>
                  </a:cubicBezTo>
                  <a:cubicBezTo>
                    <a:pt x="4150" y="974"/>
                    <a:pt x="1060" y="2405"/>
                    <a:pt x="106" y="2865"/>
                  </a:cubicBezTo>
                  <a:cubicBezTo>
                    <a:pt x="0" y="2917"/>
                    <a:pt x="17" y="3077"/>
                    <a:pt x="123" y="3112"/>
                  </a:cubicBezTo>
                  <a:cubicBezTo>
                    <a:pt x="601" y="3264"/>
                    <a:pt x="1581" y="3510"/>
                    <a:pt x="2781" y="3510"/>
                  </a:cubicBezTo>
                  <a:cubicBezTo>
                    <a:pt x="3668" y="3510"/>
                    <a:pt x="4674" y="3376"/>
                    <a:pt x="5687" y="2971"/>
                  </a:cubicBezTo>
                  <a:cubicBezTo>
                    <a:pt x="8106" y="2017"/>
                    <a:pt x="9466" y="816"/>
                    <a:pt x="9890" y="392"/>
                  </a:cubicBezTo>
                  <a:cubicBezTo>
                    <a:pt x="9961" y="322"/>
                    <a:pt x="9925" y="180"/>
                    <a:pt x="9836" y="162"/>
                  </a:cubicBezTo>
                  <a:cubicBezTo>
                    <a:pt x="9622" y="90"/>
                    <a:pt x="9222" y="1"/>
                    <a:pt x="8625"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1689350" y="4692175"/>
              <a:ext cx="246400" cy="64025"/>
            </a:xfrm>
            <a:custGeom>
              <a:avLst/>
              <a:gdLst/>
              <a:ahLst/>
              <a:cxnLst/>
              <a:rect l="l" t="t" r="r" b="b"/>
              <a:pathLst>
                <a:path w="9856" h="2561" extrusionOk="0">
                  <a:moveTo>
                    <a:pt x="18" y="2560"/>
                  </a:moveTo>
                  <a:lnTo>
                    <a:pt x="1" y="2560"/>
                  </a:lnTo>
                  <a:lnTo>
                    <a:pt x="18" y="2560"/>
                  </a:lnTo>
                  <a:cubicBezTo>
                    <a:pt x="36" y="2560"/>
                    <a:pt x="2031" y="2207"/>
                    <a:pt x="4239" y="1712"/>
                  </a:cubicBezTo>
                  <a:cubicBezTo>
                    <a:pt x="5546" y="1430"/>
                    <a:pt x="6641" y="1147"/>
                    <a:pt x="7541" y="883"/>
                  </a:cubicBezTo>
                  <a:cubicBezTo>
                    <a:pt x="8654" y="565"/>
                    <a:pt x="9431" y="264"/>
                    <a:pt x="9855" y="0"/>
                  </a:cubicBezTo>
                  <a:lnTo>
                    <a:pt x="9855" y="0"/>
                  </a:lnTo>
                  <a:lnTo>
                    <a:pt x="9855" y="0"/>
                  </a:lnTo>
                  <a:cubicBezTo>
                    <a:pt x="9431" y="264"/>
                    <a:pt x="8654" y="565"/>
                    <a:pt x="7541" y="883"/>
                  </a:cubicBezTo>
                  <a:cubicBezTo>
                    <a:pt x="6641" y="1147"/>
                    <a:pt x="5546" y="1430"/>
                    <a:pt x="4239" y="1712"/>
                  </a:cubicBezTo>
                  <a:cubicBezTo>
                    <a:pt x="2031" y="2207"/>
                    <a:pt x="36" y="2560"/>
                    <a:pt x="18" y="256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754250" y="3888500"/>
              <a:ext cx="1419025" cy="1303475"/>
            </a:xfrm>
            <a:custGeom>
              <a:avLst/>
              <a:gdLst/>
              <a:ahLst/>
              <a:cxnLst/>
              <a:rect l="l" t="t" r="r" b="b"/>
              <a:pathLst>
                <a:path w="56761" h="52139" extrusionOk="0">
                  <a:moveTo>
                    <a:pt x="56127" y="0"/>
                  </a:moveTo>
                  <a:cubicBezTo>
                    <a:pt x="55885" y="0"/>
                    <a:pt x="55667" y="164"/>
                    <a:pt x="55595" y="411"/>
                  </a:cubicBezTo>
                  <a:cubicBezTo>
                    <a:pt x="55188" y="1895"/>
                    <a:pt x="54429" y="3378"/>
                    <a:pt x="53280" y="4915"/>
                  </a:cubicBezTo>
                  <a:cubicBezTo>
                    <a:pt x="52239" y="6310"/>
                    <a:pt x="50985" y="7652"/>
                    <a:pt x="49748" y="8942"/>
                  </a:cubicBezTo>
                  <a:cubicBezTo>
                    <a:pt x="48672" y="10089"/>
                    <a:pt x="47559" y="11273"/>
                    <a:pt x="46570" y="12526"/>
                  </a:cubicBezTo>
                  <a:cubicBezTo>
                    <a:pt x="44080" y="15670"/>
                    <a:pt x="42350" y="19414"/>
                    <a:pt x="41537" y="23352"/>
                  </a:cubicBezTo>
                  <a:cubicBezTo>
                    <a:pt x="41413" y="23988"/>
                    <a:pt x="41307" y="24624"/>
                    <a:pt x="41201" y="25241"/>
                  </a:cubicBezTo>
                  <a:cubicBezTo>
                    <a:pt x="40989" y="26531"/>
                    <a:pt x="40777" y="27732"/>
                    <a:pt x="40389" y="28915"/>
                  </a:cubicBezTo>
                  <a:cubicBezTo>
                    <a:pt x="39595" y="31299"/>
                    <a:pt x="38040" y="33419"/>
                    <a:pt x="35974" y="34867"/>
                  </a:cubicBezTo>
                  <a:cubicBezTo>
                    <a:pt x="35003" y="35555"/>
                    <a:pt x="33873" y="36120"/>
                    <a:pt x="32795" y="36668"/>
                  </a:cubicBezTo>
                  <a:cubicBezTo>
                    <a:pt x="31789" y="37163"/>
                    <a:pt x="30764" y="37674"/>
                    <a:pt x="29792" y="38310"/>
                  </a:cubicBezTo>
                  <a:cubicBezTo>
                    <a:pt x="29352" y="38611"/>
                    <a:pt x="28909" y="38929"/>
                    <a:pt x="28486" y="39247"/>
                  </a:cubicBezTo>
                  <a:cubicBezTo>
                    <a:pt x="27762" y="39793"/>
                    <a:pt x="27056" y="40306"/>
                    <a:pt x="26296" y="40695"/>
                  </a:cubicBezTo>
                  <a:cubicBezTo>
                    <a:pt x="24689" y="41507"/>
                    <a:pt x="22799" y="41736"/>
                    <a:pt x="20962" y="41948"/>
                  </a:cubicBezTo>
                  <a:cubicBezTo>
                    <a:pt x="16795" y="42425"/>
                    <a:pt x="13069" y="42920"/>
                    <a:pt x="9519" y="44208"/>
                  </a:cubicBezTo>
                  <a:cubicBezTo>
                    <a:pt x="7559" y="44915"/>
                    <a:pt x="5775" y="45851"/>
                    <a:pt x="4239" y="46963"/>
                  </a:cubicBezTo>
                  <a:cubicBezTo>
                    <a:pt x="2544" y="48200"/>
                    <a:pt x="1166" y="49648"/>
                    <a:pt x="159" y="51272"/>
                  </a:cubicBezTo>
                  <a:cubicBezTo>
                    <a:pt x="0" y="51538"/>
                    <a:pt x="71" y="51873"/>
                    <a:pt x="335" y="52049"/>
                  </a:cubicBezTo>
                  <a:cubicBezTo>
                    <a:pt x="424" y="52103"/>
                    <a:pt x="530" y="52138"/>
                    <a:pt x="636" y="52138"/>
                  </a:cubicBezTo>
                  <a:cubicBezTo>
                    <a:pt x="830" y="52138"/>
                    <a:pt x="1006" y="52032"/>
                    <a:pt x="1112" y="51856"/>
                  </a:cubicBezTo>
                  <a:cubicBezTo>
                    <a:pt x="2049" y="50372"/>
                    <a:pt x="3321" y="49030"/>
                    <a:pt x="4910" y="47882"/>
                  </a:cubicBezTo>
                  <a:cubicBezTo>
                    <a:pt x="6358" y="46822"/>
                    <a:pt x="8035" y="45957"/>
                    <a:pt x="9907" y="45268"/>
                  </a:cubicBezTo>
                  <a:cubicBezTo>
                    <a:pt x="13333" y="44032"/>
                    <a:pt x="17006" y="43537"/>
                    <a:pt x="21087" y="43061"/>
                  </a:cubicBezTo>
                  <a:cubicBezTo>
                    <a:pt x="23011" y="42849"/>
                    <a:pt x="25007" y="42619"/>
                    <a:pt x="26809" y="41701"/>
                  </a:cubicBezTo>
                  <a:cubicBezTo>
                    <a:pt x="27656" y="41277"/>
                    <a:pt x="28433" y="40695"/>
                    <a:pt x="29175" y="40146"/>
                  </a:cubicBezTo>
                  <a:cubicBezTo>
                    <a:pt x="29581" y="39847"/>
                    <a:pt x="30004" y="39529"/>
                    <a:pt x="30428" y="39247"/>
                  </a:cubicBezTo>
                  <a:cubicBezTo>
                    <a:pt x="31330" y="38663"/>
                    <a:pt x="32319" y="38152"/>
                    <a:pt x="33289" y="37674"/>
                  </a:cubicBezTo>
                  <a:cubicBezTo>
                    <a:pt x="34419" y="37109"/>
                    <a:pt x="35568" y="36527"/>
                    <a:pt x="36628" y="35785"/>
                  </a:cubicBezTo>
                  <a:cubicBezTo>
                    <a:pt x="38888" y="34196"/>
                    <a:pt x="40600" y="31882"/>
                    <a:pt x="41467" y="29268"/>
                  </a:cubicBezTo>
                  <a:cubicBezTo>
                    <a:pt x="41890" y="28015"/>
                    <a:pt x="42102" y="26689"/>
                    <a:pt x="42314" y="25418"/>
                  </a:cubicBezTo>
                  <a:cubicBezTo>
                    <a:pt x="42420" y="24818"/>
                    <a:pt x="42526" y="24182"/>
                    <a:pt x="42649" y="23581"/>
                  </a:cubicBezTo>
                  <a:cubicBezTo>
                    <a:pt x="43409" y="19820"/>
                    <a:pt x="45086" y="16235"/>
                    <a:pt x="47453" y="13216"/>
                  </a:cubicBezTo>
                  <a:cubicBezTo>
                    <a:pt x="48406" y="12015"/>
                    <a:pt x="49520" y="10849"/>
                    <a:pt x="50579" y="9719"/>
                  </a:cubicBezTo>
                  <a:cubicBezTo>
                    <a:pt x="53087" y="7070"/>
                    <a:pt x="55701" y="4315"/>
                    <a:pt x="56690" y="712"/>
                  </a:cubicBezTo>
                  <a:cubicBezTo>
                    <a:pt x="56760" y="411"/>
                    <a:pt x="56584" y="93"/>
                    <a:pt x="56283" y="23"/>
                  </a:cubicBezTo>
                  <a:cubicBezTo>
                    <a:pt x="56231" y="7"/>
                    <a:pt x="56179" y="0"/>
                    <a:pt x="5612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1735275" y="4126425"/>
              <a:ext cx="88625" cy="246375"/>
            </a:xfrm>
            <a:custGeom>
              <a:avLst/>
              <a:gdLst/>
              <a:ahLst/>
              <a:cxnLst/>
              <a:rect l="l" t="t" r="r" b="b"/>
              <a:pathLst>
                <a:path w="3545" h="9855" extrusionOk="0">
                  <a:moveTo>
                    <a:pt x="576" y="0"/>
                  </a:moveTo>
                  <a:cubicBezTo>
                    <a:pt x="514" y="0"/>
                    <a:pt x="448" y="40"/>
                    <a:pt x="424" y="113"/>
                  </a:cubicBezTo>
                  <a:cubicBezTo>
                    <a:pt x="300" y="696"/>
                    <a:pt x="0" y="2479"/>
                    <a:pt x="476" y="5041"/>
                  </a:cubicBezTo>
                  <a:cubicBezTo>
                    <a:pt x="936" y="7565"/>
                    <a:pt x="2649" y="9261"/>
                    <a:pt x="3320" y="9826"/>
                  </a:cubicBezTo>
                  <a:cubicBezTo>
                    <a:pt x="3345" y="9846"/>
                    <a:pt x="3374" y="9854"/>
                    <a:pt x="3402" y="9854"/>
                  </a:cubicBezTo>
                  <a:cubicBezTo>
                    <a:pt x="3475" y="9854"/>
                    <a:pt x="3545" y="9796"/>
                    <a:pt x="3532" y="9720"/>
                  </a:cubicBezTo>
                  <a:cubicBezTo>
                    <a:pt x="3408" y="8660"/>
                    <a:pt x="2984" y="5270"/>
                    <a:pt x="2348" y="3133"/>
                  </a:cubicBezTo>
                  <a:cubicBezTo>
                    <a:pt x="1783" y="1172"/>
                    <a:pt x="989" y="325"/>
                    <a:pt x="653" y="25"/>
                  </a:cubicBezTo>
                  <a:cubicBezTo>
                    <a:pt x="631" y="8"/>
                    <a:pt x="604" y="0"/>
                    <a:pt x="576"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1745875" y="4128800"/>
              <a:ext cx="76850" cy="242850"/>
            </a:xfrm>
            <a:custGeom>
              <a:avLst/>
              <a:gdLst/>
              <a:ahLst/>
              <a:cxnLst/>
              <a:rect l="l" t="t" r="r" b="b"/>
              <a:pathLst>
                <a:path w="3074" h="9714" extrusionOk="0">
                  <a:moveTo>
                    <a:pt x="0" y="1"/>
                  </a:moveTo>
                  <a:lnTo>
                    <a:pt x="0" y="18"/>
                  </a:lnTo>
                  <a:cubicBezTo>
                    <a:pt x="0" y="512"/>
                    <a:pt x="158" y="1325"/>
                    <a:pt x="476" y="2438"/>
                  </a:cubicBezTo>
                  <a:cubicBezTo>
                    <a:pt x="158" y="1325"/>
                    <a:pt x="0" y="512"/>
                    <a:pt x="17" y="18"/>
                  </a:cubicBezTo>
                  <a:lnTo>
                    <a:pt x="0" y="1"/>
                  </a:lnTo>
                  <a:close/>
                  <a:moveTo>
                    <a:pt x="476" y="2438"/>
                  </a:moveTo>
                  <a:cubicBezTo>
                    <a:pt x="724" y="3338"/>
                    <a:pt x="1077" y="4433"/>
                    <a:pt x="1536" y="5669"/>
                  </a:cubicBezTo>
                  <a:cubicBezTo>
                    <a:pt x="1095" y="4433"/>
                    <a:pt x="742" y="3338"/>
                    <a:pt x="476" y="2438"/>
                  </a:cubicBezTo>
                  <a:close/>
                  <a:moveTo>
                    <a:pt x="1536" y="5669"/>
                  </a:moveTo>
                  <a:lnTo>
                    <a:pt x="1536" y="5669"/>
                  </a:lnTo>
                  <a:cubicBezTo>
                    <a:pt x="2278" y="7807"/>
                    <a:pt x="3055" y="9696"/>
                    <a:pt x="3055" y="9714"/>
                  </a:cubicBezTo>
                  <a:lnTo>
                    <a:pt x="3073" y="9714"/>
                  </a:lnTo>
                  <a:cubicBezTo>
                    <a:pt x="3055" y="9696"/>
                    <a:pt x="2296" y="7807"/>
                    <a:pt x="1536" y="5669"/>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1903050" y="4128800"/>
              <a:ext cx="212825" cy="151025"/>
            </a:xfrm>
            <a:custGeom>
              <a:avLst/>
              <a:gdLst/>
              <a:ahLst/>
              <a:cxnLst/>
              <a:rect l="l" t="t" r="r" b="b"/>
              <a:pathLst>
                <a:path w="8513" h="6041" extrusionOk="0">
                  <a:moveTo>
                    <a:pt x="8353" y="1"/>
                  </a:moveTo>
                  <a:cubicBezTo>
                    <a:pt x="7912" y="18"/>
                    <a:pt x="6763" y="194"/>
                    <a:pt x="5103" y="1378"/>
                  </a:cubicBezTo>
                  <a:cubicBezTo>
                    <a:pt x="3267" y="2667"/>
                    <a:pt x="848" y="5052"/>
                    <a:pt x="88" y="5810"/>
                  </a:cubicBezTo>
                  <a:cubicBezTo>
                    <a:pt x="0" y="5881"/>
                    <a:pt x="71" y="6041"/>
                    <a:pt x="194" y="6041"/>
                  </a:cubicBezTo>
                  <a:cubicBezTo>
                    <a:pt x="1060" y="5987"/>
                    <a:pt x="3462" y="5723"/>
                    <a:pt x="5386" y="4044"/>
                  </a:cubicBezTo>
                  <a:cubicBezTo>
                    <a:pt x="7347" y="2332"/>
                    <a:pt x="8211" y="724"/>
                    <a:pt x="8477" y="194"/>
                  </a:cubicBezTo>
                  <a:cubicBezTo>
                    <a:pt x="8512" y="107"/>
                    <a:pt x="8442" y="1"/>
                    <a:pt x="8353"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1904800" y="4133900"/>
              <a:ext cx="210000" cy="142825"/>
            </a:xfrm>
            <a:custGeom>
              <a:avLst/>
              <a:gdLst/>
              <a:ahLst/>
              <a:cxnLst/>
              <a:rect l="l" t="t" r="r" b="b"/>
              <a:pathLst>
                <a:path w="8400" h="5713" extrusionOk="0">
                  <a:moveTo>
                    <a:pt x="8399" y="0"/>
                  </a:moveTo>
                  <a:cubicBezTo>
                    <a:pt x="8095" y="388"/>
                    <a:pt x="7462" y="933"/>
                    <a:pt x="6535" y="1598"/>
                  </a:cubicBezTo>
                  <a:cubicBezTo>
                    <a:pt x="5775" y="2145"/>
                    <a:pt x="4821" y="2781"/>
                    <a:pt x="3691" y="3487"/>
                  </a:cubicBezTo>
                  <a:cubicBezTo>
                    <a:pt x="1784" y="4688"/>
                    <a:pt x="18" y="5695"/>
                    <a:pt x="1" y="5712"/>
                  </a:cubicBezTo>
                  <a:cubicBezTo>
                    <a:pt x="18" y="5695"/>
                    <a:pt x="1784" y="4688"/>
                    <a:pt x="3709" y="3487"/>
                  </a:cubicBezTo>
                  <a:cubicBezTo>
                    <a:pt x="4821" y="2781"/>
                    <a:pt x="5775" y="2145"/>
                    <a:pt x="6535" y="1615"/>
                  </a:cubicBezTo>
                  <a:cubicBezTo>
                    <a:pt x="7462" y="933"/>
                    <a:pt x="8095" y="388"/>
                    <a:pt x="839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1361750" y="4893025"/>
              <a:ext cx="596075" cy="77000"/>
            </a:xfrm>
            <a:custGeom>
              <a:avLst/>
              <a:gdLst/>
              <a:ahLst/>
              <a:cxnLst/>
              <a:rect l="l" t="t" r="r" b="b"/>
              <a:pathLst>
                <a:path w="23843" h="3080" extrusionOk="0">
                  <a:moveTo>
                    <a:pt x="23647" y="1"/>
                  </a:moveTo>
                  <a:cubicBezTo>
                    <a:pt x="21669" y="36"/>
                    <a:pt x="19691" y="55"/>
                    <a:pt x="17713" y="319"/>
                  </a:cubicBezTo>
                  <a:cubicBezTo>
                    <a:pt x="16724" y="443"/>
                    <a:pt x="15754" y="637"/>
                    <a:pt x="14782" y="902"/>
                  </a:cubicBezTo>
                  <a:cubicBezTo>
                    <a:pt x="14306" y="1043"/>
                    <a:pt x="13828" y="1202"/>
                    <a:pt x="13369" y="1397"/>
                  </a:cubicBezTo>
                  <a:cubicBezTo>
                    <a:pt x="12893" y="1573"/>
                    <a:pt x="12451" y="1767"/>
                    <a:pt x="11991" y="1943"/>
                  </a:cubicBezTo>
                  <a:cubicBezTo>
                    <a:pt x="11551" y="2103"/>
                    <a:pt x="11091" y="2244"/>
                    <a:pt x="10632" y="2332"/>
                  </a:cubicBezTo>
                  <a:cubicBezTo>
                    <a:pt x="10325" y="2379"/>
                    <a:pt x="10017" y="2403"/>
                    <a:pt x="9710" y="2403"/>
                  </a:cubicBezTo>
                  <a:cubicBezTo>
                    <a:pt x="9558" y="2403"/>
                    <a:pt x="9406" y="2397"/>
                    <a:pt x="9255" y="2386"/>
                  </a:cubicBezTo>
                  <a:cubicBezTo>
                    <a:pt x="8301" y="2315"/>
                    <a:pt x="7364" y="2068"/>
                    <a:pt x="6411" y="1837"/>
                  </a:cubicBezTo>
                  <a:cubicBezTo>
                    <a:pt x="5457" y="1590"/>
                    <a:pt x="4451" y="1378"/>
                    <a:pt x="3444" y="1308"/>
                  </a:cubicBezTo>
                  <a:cubicBezTo>
                    <a:pt x="3109" y="1284"/>
                    <a:pt x="2771" y="1272"/>
                    <a:pt x="2433" y="1272"/>
                  </a:cubicBezTo>
                  <a:cubicBezTo>
                    <a:pt x="1757" y="1272"/>
                    <a:pt x="1078" y="1319"/>
                    <a:pt x="406" y="1414"/>
                  </a:cubicBezTo>
                  <a:lnTo>
                    <a:pt x="389" y="1414"/>
                  </a:lnTo>
                  <a:cubicBezTo>
                    <a:pt x="159" y="1449"/>
                    <a:pt x="1" y="1661"/>
                    <a:pt x="36" y="1908"/>
                  </a:cubicBezTo>
                  <a:cubicBezTo>
                    <a:pt x="68" y="2117"/>
                    <a:pt x="259" y="2266"/>
                    <a:pt x="466" y="2266"/>
                  </a:cubicBezTo>
                  <a:cubicBezTo>
                    <a:pt x="487" y="2266"/>
                    <a:pt x="509" y="2265"/>
                    <a:pt x="531" y="2261"/>
                  </a:cubicBezTo>
                  <a:cubicBezTo>
                    <a:pt x="1231" y="2143"/>
                    <a:pt x="1953" y="2083"/>
                    <a:pt x="2671" y="2083"/>
                  </a:cubicBezTo>
                  <a:cubicBezTo>
                    <a:pt x="2912" y="2083"/>
                    <a:pt x="3152" y="2090"/>
                    <a:pt x="3392" y="2103"/>
                  </a:cubicBezTo>
                  <a:cubicBezTo>
                    <a:pt x="4345" y="2155"/>
                    <a:pt x="5281" y="2332"/>
                    <a:pt x="6234" y="2544"/>
                  </a:cubicBezTo>
                  <a:cubicBezTo>
                    <a:pt x="7188" y="2774"/>
                    <a:pt x="8177" y="3021"/>
                    <a:pt x="9201" y="3074"/>
                  </a:cubicBezTo>
                  <a:cubicBezTo>
                    <a:pt x="9313" y="3078"/>
                    <a:pt x="9425" y="3080"/>
                    <a:pt x="9537" y="3080"/>
                  </a:cubicBezTo>
                  <a:cubicBezTo>
                    <a:pt x="9943" y="3080"/>
                    <a:pt x="10355" y="3051"/>
                    <a:pt x="10755" y="2968"/>
                  </a:cubicBezTo>
                  <a:cubicBezTo>
                    <a:pt x="11268" y="2880"/>
                    <a:pt x="11763" y="2704"/>
                    <a:pt x="12222" y="2527"/>
                  </a:cubicBezTo>
                  <a:cubicBezTo>
                    <a:pt x="12681" y="2332"/>
                    <a:pt x="13140" y="2138"/>
                    <a:pt x="13581" y="1943"/>
                  </a:cubicBezTo>
                  <a:cubicBezTo>
                    <a:pt x="14040" y="1767"/>
                    <a:pt x="14482" y="1590"/>
                    <a:pt x="14941" y="1449"/>
                  </a:cubicBezTo>
                  <a:cubicBezTo>
                    <a:pt x="15877" y="1166"/>
                    <a:pt x="16830" y="973"/>
                    <a:pt x="17784" y="813"/>
                  </a:cubicBezTo>
                  <a:cubicBezTo>
                    <a:pt x="19727" y="531"/>
                    <a:pt x="21688" y="460"/>
                    <a:pt x="23647" y="408"/>
                  </a:cubicBezTo>
                  <a:cubicBezTo>
                    <a:pt x="23753" y="389"/>
                    <a:pt x="23842" y="302"/>
                    <a:pt x="23842" y="196"/>
                  </a:cubicBezTo>
                  <a:cubicBezTo>
                    <a:pt x="23842" y="90"/>
                    <a:pt x="23753" y="1"/>
                    <a:pt x="2364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1699175" y="4937600"/>
              <a:ext cx="244925" cy="91275"/>
            </a:xfrm>
            <a:custGeom>
              <a:avLst/>
              <a:gdLst/>
              <a:ahLst/>
              <a:cxnLst/>
              <a:rect l="l" t="t" r="r" b="b"/>
              <a:pathLst>
                <a:path w="9797" h="3651" extrusionOk="0">
                  <a:moveTo>
                    <a:pt x="171" y="1"/>
                  </a:moveTo>
                  <a:cubicBezTo>
                    <a:pt x="74" y="1"/>
                    <a:pt x="0" y="130"/>
                    <a:pt x="67" y="214"/>
                  </a:cubicBezTo>
                  <a:cubicBezTo>
                    <a:pt x="614" y="902"/>
                    <a:pt x="2238" y="2687"/>
                    <a:pt x="4729" y="3269"/>
                  </a:cubicBezTo>
                  <a:cubicBezTo>
                    <a:pt x="6016" y="3564"/>
                    <a:pt x="7114" y="3651"/>
                    <a:pt x="7959" y="3651"/>
                  </a:cubicBezTo>
                  <a:cubicBezTo>
                    <a:pt x="8783" y="3651"/>
                    <a:pt x="9368" y="3568"/>
                    <a:pt x="9656" y="3516"/>
                  </a:cubicBezTo>
                  <a:cubicBezTo>
                    <a:pt x="9762" y="3499"/>
                    <a:pt x="9797" y="3375"/>
                    <a:pt x="9745" y="3304"/>
                  </a:cubicBezTo>
                  <a:cubicBezTo>
                    <a:pt x="9462" y="2951"/>
                    <a:pt x="8650" y="2121"/>
                    <a:pt x="6724" y="1467"/>
                  </a:cubicBezTo>
                  <a:cubicBezTo>
                    <a:pt x="4605" y="744"/>
                    <a:pt x="1249" y="160"/>
                    <a:pt x="190" y="2"/>
                  </a:cubicBezTo>
                  <a:cubicBezTo>
                    <a:pt x="183" y="1"/>
                    <a:pt x="177" y="1"/>
                    <a:pt x="171"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1700375" y="4937900"/>
              <a:ext cx="241075" cy="88500"/>
            </a:xfrm>
            <a:custGeom>
              <a:avLst/>
              <a:gdLst/>
              <a:ahLst/>
              <a:cxnLst/>
              <a:rect l="l" t="t" r="r" b="b"/>
              <a:pathLst>
                <a:path w="9643" h="3540" extrusionOk="0">
                  <a:moveTo>
                    <a:pt x="53" y="0"/>
                  </a:moveTo>
                  <a:cubicBezTo>
                    <a:pt x="37" y="0"/>
                    <a:pt x="19" y="12"/>
                    <a:pt x="19" y="26"/>
                  </a:cubicBezTo>
                  <a:cubicBezTo>
                    <a:pt x="0" y="42"/>
                    <a:pt x="19" y="61"/>
                    <a:pt x="36" y="61"/>
                  </a:cubicBezTo>
                  <a:cubicBezTo>
                    <a:pt x="106" y="96"/>
                    <a:pt x="7453" y="3452"/>
                    <a:pt x="9608" y="3539"/>
                  </a:cubicBezTo>
                  <a:cubicBezTo>
                    <a:pt x="9626" y="3539"/>
                    <a:pt x="9643" y="3522"/>
                    <a:pt x="9643" y="3504"/>
                  </a:cubicBezTo>
                  <a:cubicBezTo>
                    <a:pt x="9643" y="3487"/>
                    <a:pt x="9626" y="3469"/>
                    <a:pt x="9608" y="3469"/>
                  </a:cubicBezTo>
                  <a:cubicBezTo>
                    <a:pt x="7471" y="3381"/>
                    <a:pt x="142" y="26"/>
                    <a:pt x="71" y="7"/>
                  </a:cubicBezTo>
                  <a:cubicBezTo>
                    <a:pt x="66" y="2"/>
                    <a:pt x="60" y="0"/>
                    <a:pt x="5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1937900" y="4810900"/>
              <a:ext cx="146600" cy="119275"/>
            </a:xfrm>
            <a:custGeom>
              <a:avLst/>
              <a:gdLst/>
              <a:ahLst/>
              <a:cxnLst/>
              <a:rect l="l" t="t" r="r" b="b"/>
              <a:pathLst>
                <a:path w="5864" h="4771" extrusionOk="0">
                  <a:moveTo>
                    <a:pt x="3445" y="1"/>
                  </a:moveTo>
                  <a:cubicBezTo>
                    <a:pt x="3439" y="1"/>
                    <a:pt x="3433" y="1"/>
                    <a:pt x="3427" y="1"/>
                  </a:cubicBezTo>
                  <a:cubicBezTo>
                    <a:pt x="3321" y="1"/>
                    <a:pt x="3233" y="55"/>
                    <a:pt x="3144" y="90"/>
                  </a:cubicBezTo>
                  <a:cubicBezTo>
                    <a:pt x="2685" y="337"/>
                    <a:pt x="2244" y="585"/>
                    <a:pt x="1820" y="867"/>
                  </a:cubicBezTo>
                  <a:cubicBezTo>
                    <a:pt x="1343" y="1185"/>
                    <a:pt x="884" y="1538"/>
                    <a:pt x="584" y="2033"/>
                  </a:cubicBezTo>
                  <a:cubicBezTo>
                    <a:pt x="1" y="3003"/>
                    <a:pt x="530" y="4169"/>
                    <a:pt x="1590" y="4522"/>
                  </a:cubicBezTo>
                  <a:cubicBezTo>
                    <a:pt x="2032" y="4682"/>
                    <a:pt x="2508" y="4699"/>
                    <a:pt x="2986" y="4717"/>
                  </a:cubicBezTo>
                  <a:cubicBezTo>
                    <a:pt x="3480" y="4734"/>
                    <a:pt x="3975" y="4752"/>
                    <a:pt x="4451" y="4769"/>
                  </a:cubicBezTo>
                  <a:cubicBezTo>
                    <a:pt x="4528" y="4769"/>
                    <a:pt x="4606" y="4770"/>
                    <a:pt x="4683" y="4770"/>
                  </a:cubicBezTo>
                  <a:cubicBezTo>
                    <a:pt x="4904" y="4770"/>
                    <a:pt x="5120" y="4760"/>
                    <a:pt x="5317" y="4682"/>
                  </a:cubicBezTo>
                  <a:cubicBezTo>
                    <a:pt x="5581" y="4593"/>
                    <a:pt x="5829" y="4345"/>
                    <a:pt x="5847" y="4063"/>
                  </a:cubicBezTo>
                  <a:cubicBezTo>
                    <a:pt x="5864" y="3728"/>
                    <a:pt x="5581" y="3462"/>
                    <a:pt x="5282" y="3340"/>
                  </a:cubicBezTo>
                  <a:cubicBezTo>
                    <a:pt x="4981" y="3215"/>
                    <a:pt x="4646" y="3215"/>
                    <a:pt x="4310" y="3145"/>
                  </a:cubicBezTo>
                  <a:cubicBezTo>
                    <a:pt x="4486" y="2968"/>
                    <a:pt x="4717" y="2827"/>
                    <a:pt x="4910" y="2650"/>
                  </a:cubicBezTo>
                  <a:cubicBezTo>
                    <a:pt x="5105" y="2473"/>
                    <a:pt x="5263" y="2245"/>
                    <a:pt x="5228" y="1979"/>
                  </a:cubicBezTo>
                  <a:cubicBezTo>
                    <a:pt x="5193" y="1661"/>
                    <a:pt x="4858" y="1432"/>
                    <a:pt x="4540" y="1414"/>
                  </a:cubicBezTo>
                  <a:cubicBezTo>
                    <a:pt x="4520" y="1413"/>
                    <a:pt x="4500" y="1412"/>
                    <a:pt x="4480" y="1412"/>
                  </a:cubicBezTo>
                  <a:cubicBezTo>
                    <a:pt x="4182" y="1412"/>
                    <a:pt x="3885" y="1528"/>
                    <a:pt x="3603" y="1644"/>
                  </a:cubicBezTo>
                  <a:cubicBezTo>
                    <a:pt x="3603" y="1326"/>
                    <a:pt x="3798" y="1044"/>
                    <a:pt x="3851" y="726"/>
                  </a:cubicBezTo>
                  <a:cubicBezTo>
                    <a:pt x="3903" y="414"/>
                    <a:pt x="3751" y="1"/>
                    <a:pt x="3445"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1941050" y="4848000"/>
              <a:ext cx="25125" cy="52600"/>
            </a:xfrm>
            <a:custGeom>
              <a:avLst/>
              <a:gdLst/>
              <a:ahLst/>
              <a:cxnLst/>
              <a:rect l="l" t="t" r="r" b="b"/>
              <a:pathLst>
                <a:path w="1005" h="2104" extrusionOk="0">
                  <a:moveTo>
                    <a:pt x="828" y="0"/>
                  </a:moveTo>
                  <a:cubicBezTo>
                    <a:pt x="811" y="0"/>
                    <a:pt x="811" y="0"/>
                    <a:pt x="793" y="19"/>
                  </a:cubicBezTo>
                  <a:cubicBezTo>
                    <a:pt x="670" y="89"/>
                    <a:pt x="564" y="212"/>
                    <a:pt x="475" y="318"/>
                  </a:cubicBezTo>
                  <a:cubicBezTo>
                    <a:pt x="211" y="690"/>
                    <a:pt x="51" y="1149"/>
                    <a:pt x="34" y="1608"/>
                  </a:cubicBezTo>
                  <a:cubicBezTo>
                    <a:pt x="34" y="1781"/>
                    <a:pt x="1" y="2103"/>
                    <a:pt x="196" y="2103"/>
                  </a:cubicBezTo>
                  <a:cubicBezTo>
                    <a:pt x="201" y="2103"/>
                    <a:pt x="206" y="2103"/>
                    <a:pt x="211" y="2103"/>
                  </a:cubicBezTo>
                  <a:cubicBezTo>
                    <a:pt x="388" y="2084"/>
                    <a:pt x="564" y="1766"/>
                    <a:pt x="652" y="1644"/>
                  </a:cubicBezTo>
                  <a:cubicBezTo>
                    <a:pt x="793" y="1396"/>
                    <a:pt x="899" y="1131"/>
                    <a:pt x="953" y="867"/>
                  </a:cubicBezTo>
                  <a:cubicBezTo>
                    <a:pt x="1005" y="584"/>
                    <a:pt x="988" y="283"/>
                    <a:pt x="864" y="36"/>
                  </a:cubicBezTo>
                  <a:cubicBezTo>
                    <a:pt x="864" y="19"/>
                    <a:pt x="847" y="0"/>
                    <a:pt x="828"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1941000" y="4898325"/>
              <a:ext cx="49025" cy="30550"/>
            </a:xfrm>
            <a:custGeom>
              <a:avLst/>
              <a:gdLst/>
              <a:ahLst/>
              <a:cxnLst/>
              <a:rect l="l" t="t" r="r" b="b"/>
              <a:pathLst>
                <a:path w="1961" h="1222" extrusionOk="0">
                  <a:moveTo>
                    <a:pt x="204" y="1"/>
                  </a:moveTo>
                  <a:cubicBezTo>
                    <a:pt x="105" y="1"/>
                    <a:pt x="27" y="34"/>
                    <a:pt x="18" y="142"/>
                  </a:cubicBezTo>
                  <a:cubicBezTo>
                    <a:pt x="1" y="302"/>
                    <a:pt x="284" y="549"/>
                    <a:pt x="390" y="655"/>
                  </a:cubicBezTo>
                  <a:cubicBezTo>
                    <a:pt x="601" y="831"/>
                    <a:pt x="830" y="1008"/>
                    <a:pt x="1078" y="1114"/>
                  </a:cubicBezTo>
                  <a:cubicBezTo>
                    <a:pt x="1249" y="1182"/>
                    <a:pt x="1435" y="1221"/>
                    <a:pt x="1616" y="1221"/>
                  </a:cubicBezTo>
                  <a:cubicBezTo>
                    <a:pt x="1716" y="1221"/>
                    <a:pt x="1814" y="1210"/>
                    <a:pt x="1908" y="1185"/>
                  </a:cubicBezTo>
                  <a:cubicBezTo>
                    <a:pt x="1925" y="1185"/>
                    <a:pt x="1944" y="1166"/>
                    <a:pt x="1961" y="1149"/>
                  </a:cubicBezTo>
                  <a:lnTo>
                    <a:pt x="1961" y="1114"/>
                  </a:lnTo>
                  <a:cubicBezTo>
                    <a:pt x="1908" y="973"/>
                    <a:pt x="1802" y="848"/>
                    <a:pt x="1713" y="742"/>
                  </a:cubicBezTo>
                  <a:cubicBezTo>
                    <a:pt x="1395" y="408"/>
                    <a:pt x="990" y="160"/>
                    <a:pt x="548" y="71"/>
                  </a:cubicBezTo>
                  <a:cubicBezTo>
                    <a:pt x="454" y="44"/>
                    <a:pt x="316" y="1"/>
                    <a:pt x="204"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865950" y="3914575"/>
              <a:ext cx="113050" cy="366600"/>
            </a:xfrm>
            <a:custGeom>
              <a:avLst/>
              <a:gdLst/>
              <a:ahLst/>
              <a:cxnLst/>
              <a:rect l="l" t="t" r="r" b="b"/>
              <a:pathLst>
                <a:path w="4522" h="14664" extrusionOk="0">
                  <a:moveTo>
                    <a:pt x="4353" y="1"/>
                  </a:moveTo>
                  <a:cubicBezTo>
                    <a:pt x="4288" y="1"/>
                    <a:pt x="4221" y="48"/>
                    <a:pt x="4221" y="110"/>
                  </a:cubicBezTo>
                  <a:lnTo>
                    <a:pt x="3497" y="3748"/>
                  </a:lnTo>
                  <a:cubicBezTo>
                    <a:pt x="3267" y="4967"/>
                    <a:pt x="3055" y="6185"/>
                    <a:pt x="2490" y="7228"/>
                  </a:cubicBezTo>
                  <a:cubicBezTo>
                    <a:pt x="2208" y="7739"/>
                    <a:pt x="1819" y="8217"/>
                    <a:pt x="1466" y="8746"/>
                  </a:cubicBezTo>
                  <a:cubicBezTo>
                    <a:pt x="1096" y="9258"/>
                    <a:pt x="778" y="9841"/>
                    <a:pt x="566" y="10459"/>
                  </a:cubicBezTo>
                  <a:cubicBezTo>
                    <a:pt x="107" y="11678"/>
                    <a:pt x="1" y="13020"/>
                    <a:pt x="248" y="14327"/>
                  </a:cubicBezTo>
                  <a:cubicBezTo>
                    <a:pt x="248" y="14327"/>
                    <a:pt x="265" y="14327"/>
                    <a:pt x="265" y="14344"/>
                  </a:cubicBezTo>
                  <a:cubicBezTo>
                    <a:pt x="309" y="14534"/>
                    <a:pt x="473" y="14663"/>
                    <a:pt x="658" y="14663"/>
                  </a:cubicBezTo>
                  <a:cubicBezTo>
                    <a:pt x="697" y="14663"/>
                    <a:pt x="737" y="14657"/>
                    <a:pt x="778" y="14645"/>
                  </a:cubicBezTo>
                  <a:cubicBezTo>
                    <a:pt x="1007" y="14591"/>
                    <a:pt x="1148" y="14362"/>
                    <a:pt x="1096" y="14132"/>
                  </a:cubicBezTo>
                  <a:cubicBezTo>
                    <a:pt x="813" y="13020"/>
                    <a:pt x="865" y="11801"/>
                    <a:pt x="1237" y="10689"/>
                  </a:cubicBezTo>
                  <a:cubicBezTo>
                    <a:pt x="1414" y="10124"/>
                    <a:pt x="1678" y="9611"/>
                    <a:pt x="2014" y="9100"/>
                  </a:cubicBezTo>
                  <a:cubicBezTo>
                    <a:pt x="2332" y="8587"/>
                    <a:pt x="2702" y="8075"/>
                    <a:pt x="3003" y="7492"/>
                  </a:cubicBezTo>
                  <a:cubicBezTo>
                    <a:pt x="3585" y="6326"/>
                    <a:pt x="3726" y="5038"/>
                    <a:pt x="3938" y="3837"/>
                  </a:cubicBezTo>
                  <a:lnTo>
                    <a:pt x="4503" y="164"/>
                  </a:lnTo>
                  <a:cubicBezTo>
                    <a:pt x="4522" y="93"/>
                    <a:pt x="4468" y="4"/>
                    <a:pt x="4380" y="4"/>
                  </a:cubicBezTo>
                  <a:cubicBezTo>
                    <a:pt x="4371" y="2"/>
                    <a:pt x="4362" y="1"/>
                    <a:pt x="435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954400" y="3838100"/>
              <a:ext cx="171125" cy="195925"/>
            </a:xfrm>
            <a:custGeom>
              <a:avLst/>
              <a:gdLst/>
              <a:ahLst/>
              <a:cxnLst/>
              <a:rect l="l" t="t" r="r" b="b"/>
              <a:pathLst>
                <a:path w="6845" h="7837" extrusionOk="0">
                  <a:moveTo>
                    <a:pt x="6699" y="1"/>
                  </a:moveTo>
                  <a:cubicBezTo>
                    <a:pt x="6684" y="1"/>
                    <a:pt x="6668" y="3"/>
                    <a:pt x="6652" y="9"/>
                  </a:cubicBezTo>
                  <a:cubicBezTo>
                    <a:pt x="6228" y="131"/>
                    <a:pt x="5169" y="574"/>
                    <a:pt x="3826" y="2128"/>
                  </a:cubicBezTo>
                  <a:cubicBezTo>
                    <a:pt x="2378" y="3823"/>
                    <a:pt x="595" y="6719"/>
                    <a:pt x="47" y="7638"/>
                  </a:cubicBezTo>
                  <a:cubicBezTo>
                    <a:pt x="0" y="7716"/>
                    <a:pt x="80" y="7837"/>
                    <a:pt x="173" y="7837"/>
                  </a:cubicBezTo>
                  <a:cubicBezTo>
                    <a:pt x="184" y="7837"/>
                    <a:pt x="195" y="7835"/>
                    <a:pt x="207" y="7831"/>
                  </a:cubicBezTo>
                  <a:cubicBezTo>
                    <a:pt x="1036" y="7584"/>
                    <a:pt x="3297" y="6755"/>
                    <a:pt x="4763" y="4635"/>
                  </a:cubicBezTo>
                  <a:cubicBezTo>
                    <a:pt x="6246" y="2498"/>
                    <a:pt x="6706" y="750"/>
                    <a:pt x="6829" y="167"/>
                  </a:cubicBezTo>
                  <a:cubicBezTo>
                    <a:pt x="6844" y="77"/>
                    <a:pt x="6783" y="1"/>
                    <a:pt x="6699"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954675" y="3841200"/>
              <a:ext cx="171325" cy="191375"/>
            </a:xfrm>
            <a:custGeom>
              <a:avLst/>
              <a:gdLst/>
              <a:ahLst/>
              <a:cxnLst/>
              <a:rect l="l" t="t" r="r" b="b"/>
              <a:pathLst>
                <a:path w="6853" h="7655" extrusionOk="0">
                  <a:moveTo>
                    <a:pt x="6820" y="0"/>
                  </a:moveTo>
                  <a:cubicBezTo>
                    <a:pt x="6808" y="0"/>
                    <a:pt x="6795" y="13"/>
                    <a:pt x="6782" y="26"/>
                  </a:cubicBezTo>
                  <a:cubicBezTo>
                    <a:pt x="5918" y="1985"/>
                    <a:pt x="71" y="7531"/>
                    <a:pt x="19" y="7601"/>
                  </a:cubicBezTo>
                  <a:cubicBezTo>
                    <a:pt x="1" y="7601"/>
                    <a:pt x="1" y="7637"/>
                    <a:pt x="19" y="7655"/>
                  </a:cubicBezTo>
                  <a:lnTo>
                    <a:pt x="71" y="7655"/>
                  </a:lnTo>
                  <a:cubicBezTo>
                    <a:pt x="125" y="7584"/>
                    <a:pt x="5970" y="2021"/>
                    <a:pt x="6853" y="43"/>
                  </a:cubicBezTo>
                  <a:cubicBezTo>
                    <a:pt x="6853" y="26"/>
                    <a:pt x="6853" y="7"/>
                    <a:pt x="6836" y="7"/>
                  </a:cubicBezTo>
                  <a:cubicBezTo>
                    <a:pt x="6831" y="3"/>
                    <a:pt x="6825" y="0"/>
                    <a:pt x="682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1859775" y="3904075"/>
              <a:ext cx="79500" cy="215200"/>
            </a:xfrm>
            <a:custGeom>
              <a:avLst/>
              <a:gdLst/>
              <a:ahLst/>
              <a:cxnLst/>
              <a:rect l="l" t="t" r="r" b="b"/>
              <a:pathLst>
                <a:path w="3180" h="8608" extrusionOk="0">
                  <a:moveTo>
                    <a:pt x="163" y="1"/>
                  </a:moveTo>
                  <a:cubicBezTo>
                    <a:pt x="138" y="1"/>
                    <a:pt x="112" y="7"/>
                    <a:pt x="88" y="19"/>
                  </a:cubicBezTo>
                  <a:cubicBezTo>
                    <a:pt x="17" y="54"/>
                    <a:pt x="1" y="141"/>
                    <a:pt x="36" y="212"/>
                  </a:cubicBezTo>
                  <a:lnTo>
                    <a:pt x="1025" y="2208"/>
                  </a:lnTo>
                  <a:cubicBezTo>
                    <a:pt x="1343" y="2861"/>
                    <a:pt x="1678" y="3532"/>
                    <a:pt x="1995" y="4186"/>
                  </a:cubicBezTo>
                  <a:cubicBezTo>
                    <a:pt x="2296" y="4857"/>
                    <a:pt x="2561" y="5545"/>
                    <a:pt x="2666" y="6252"/>
                  </a:cubicBezTo>
                  <a:cubicBezTo>
                    <a:pt x="2755" y="6941"/>
                    <a:pt x="2685" y="7683"/>
                    <a:pt x="2384" y="8283"/>
                  </a:cubicBezTo>
                  <a:lnTo>
                    <a:pt x="2384" y="8300"/>
                  </a:lnTo>
                  <a:cubicBezTo>
                    <a:pt x="2332" y="8406"/>
                    <a:pt x="2367" y="8531"/>
                    <a:pt x="2473" y="8583"/>
                  </a:cubicBezTo>
                  <a:cubicBezTo>
                    <a:pt x="2511" y="8600"/>
                    <a:pt x="2550" y="8608"/>
                    <a:pt x="2586" y="8608"/>
                  </a:cubicBezTo>
                  <a:cubicBezTo>
                    <a:pt x="2666" y="8608"/>
                    <a:pt x="2736" y="8568"/>
                    <a:pt x="2772" y="8495"/>
                  </a:cubicBezTo>
                  <a:cubicBezTo>
                    <a:pt x="3126" y="7771"/>
                    <a:pt x="3179" y="6941"/>
                    <a:pt x="3055" y="6181"/>
                  </a:cubicBezTo>
                  <a:cubicBezTo>
                    <a:pt x="2949" y="5423"/>
                    <a:pt x="2650" y="4716"/>
                    <a:pt x="2332" y="4027"/>
                  </a:cubicBezTo>
                  <a:cubicBezTo>
                    <a:pt x="1995" y="3356"/>
                    <a:pt x="1642" y="2720"/>
                    <a:pt x="1307" y="2049"/>
                  </a:cubicBezTo>
                  <a:lnTo>
                    <a:pt x="283" y="71"/>
                  </a:lnTo>
                  <a:cubicBezTo>
                    <a:pt x="260" y="24"/>
                    <a:pt x="213" y="1"/>
                    <a:pt x="16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1777725" y="3789250"/>
              <a:ext cx="120925" cy="140375"/>
            </a:xfrm>
            <a:custGeom>
              <a:avLst/>
              <a:gdLst/>
              <a:ahLst/>
              <a:cxnLst/>
              <a:rect l="l" t="t" r="r" b="b"/>
              <a:pathLst>
                <a:path w="4837" h="5615" extrusionOk="0">
                  <a:moveTo>
                    <a:pt x="3828" y="1"/>
                  </a:moveTo>
                  <a:cubicBezTo>
                    <a:pt x="3816" y="1"/>
                    <a:pt x="3805" y="1"/>
                    <a:pt x="3794" y="2"/>
                  </a:cubicBezTo>
                  <a:cubicBezTo>
                    <a:pt x="3476" y="20"/>
                    <a:pt x="3229" y="338"/>
                    <a:pt x="3141" y="656"/>
                  </a:cubicBezTo>
                  <a:cubicBezTo>
                    <a:pt x="3052" y="974"/>
                    <a:pt x="3088" y="1291"/>
                    <a:pt x="3071" y="1626"/>
                  </a:cubicBezTo>
                  <a:cubicBezTo>
                    <a:pt x="2859" y="1468"/>
                    <a:pt x="2699" y="1256"/>
                    <a:pt x="2505" y="1096"/>
                  </a:cubicBezTo>
                  <a:cubicBezTo>
                    <a:pt x="2346" y="952"/>
                    <a:pt x="2139" y="831"/>
                    <a:pt x="1934" y="831"/>
                  </a:cubicBezTo>
                  <a:cubicBezTo>
                    <a:pt x="1889" y="831"/>
                    <a:pt x="1844" y="836"/>
                    <a:pt x="1799" y="849"/>
                  </a:cubicBezTo>
                  <a:cubicBezTo>
                    <a:pt x="1481" y="920"/>
                    <a:pt x="1305" y="1273"/>
                    <a:pt x="1322" y="1591"/>
                  </a:cubicBezTo>
                  <a:cubicBezTo>
                    <a:pt x="1340" y="1927"/>
                    <a:pt x="1498" y="2210"/>
                    <a:pt x="1658" y="2492"/>
                  </a:cubicBezTo>
                  <a:cubicBezTo>
                    <a:pt x="1623" y="2496"/>
                    <a:pt x="1588" y="2498"/>
                    <a:pt x="1553" y="2498"/>
                  </a:cubicBezTo>
                  <a:cubicBezTo>
                    <a:pt x="1270" y="2498"/>
                    <a:pt x="987" y="2384"/>
                    <a:pt x="704" y="2368"/>
                  </a:cubicBezTo>
                  <a:cubicBezTo>
                    <a:pt x="682" y="2366"/>
                    <a:pt x="660" y="2364"/>
                    <a:pt x="638" y="2364"/>
                  </a:cubicBezTo>
                  <a:cubicBezTo>
                    <a:pt x="335" y="2364"/>
                    <a:pt x="0" y="2583"/>
                    <a:pt x="33" y="2862"/>
                  </a:cubicBezTo>
                  <a:cubicBezTo>
                    <a:pt x="50" y="2968"/>
                    <a:pt x="104" y="3057"/>
                    <a:pt x="156" y="3128"/>
                  </a:cubicBezTo>
                  <a:cubicBezTo>
                    <a:pt x="439" y="3552"/>
                    <a:pt x="756" y="3976"/>
                    <a:pt x="1093" y="4364"/>
                  </a:cubicBezTo>
                  <a:cubicBezTo>
                    <a:pt x="1446" y="4805"/>
                    <a:pt x="1851" y="5229"/>
                    <a:pt x="2364" y="5459"/>
                  </a:cubicBezTo>
                  <a:cubicBezTo>
                    <a:pt x="2601" y="5566"/>
                    <a:pt x="2839" y="5615"/>
                    <a:pt x="3068" y="5615"/>
                  </a:cubicBezTo>
                  <a:cubicBezTo>
                    <a:pt x="3863" y="5615"/>
                    <a:pt x="4552" y="5023"/>
                    <a:pt x="4731" y="4188"/>
                  </a:cubicBezTo>
                  <a:cubicBezTo>
                    <a:pt x="4837" y="3729"/>
                    <a:pt x="4801" y="3234"/>
                    <a:pt x="4766" y="2775"/>
                  </a:cubicBezTo>
                  <a:cubicBezTo>
                    <a:pt x="4731" y="2280"/>
                    <a:pt x="4695" y="1786"/>
                    <a:pt x="4660" y="1308"/>
                  </a:cubicBezTo>
                  <a:cubicBezTo>
                    <a:pt x="4642" y="1009"/>
                    <a:pt x="4606" y="708"/>
                    <a:pt x="4483" y="461"/>
                  </a:cubicBezTo>
                  <a:cubicBezTo>
                    <a:pt x="4347" y="206"/>
                    <a:pt x="4113" y="1"/>
                    <a:pt x="3828"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1872550" y="3881100"/>
              <a:ext cx="28750" cy="51250"/>
            </a:xfrm>
            <a:custGeom>
              <a:avLst/>
              <a:gdLst/>
              <a:ahLst/>
              <a:cxnLst/>
              <a:rect l="l" t="t" r="r" b="b"/>
              <a:pathLst>
                <a:path w="1150" h="2050" extrusionOk="0">
                  <a:moveTo>
                    <a:pt x="1025" y="1"/>
                  </a:moveTo>
                  <a:cubicBezTo>
                    <a:pt x="1008" y="1"/>
                    <a:pt x="990" y="1"/>
                    <a:pt x="990" y="19"/>
                  </a:cubicBezTo>
                  <a:cubicBezTo>
                    <a:pt x="849" y="71"/>
                    <a:pt x="743" y="177"/>
                    <a:pt x="637" y="302"/>
                  </a:cubicBezTo>
                  <a:cubicBezTo>
                    <a:pt x="337" y="637"/>
                    <a:pt x="142" y="1079"/>
                    <a:pt x="90" y="1538"/>
                  </a:cubicBezTo>
                  <a:cubicBezTo>
                    <a:pt x="72" y="1715"/>
                    <a:pt x="1" y="2049"/>
                    <a:pt x="231" y="2049"/>
                  </a:cubicBezTo>
                  <a:cubicBezTo>
                    <a:pt x="389" y="2049"/>
                    <a:pt x="601" y="1732"/>
                    <a:pt x="690" y="1626"/>
                  </a:cubicBezTo>
                  <a:cubicBezTo>
                    <a:pt x="867" y="1397"/>
                    <a:pt x="990" y="1149"/>
                    <a:pt x="1079" y="867"/>
                  </a:cubicBezTo>
                  <a:cubicBezTo>
                    <a:pt x="1150" y="601"/>
                    <a:pt x="1150" y="302"/>
                    <a:pt x="1061" y="36"/>
                  </a:cubicBezTo>
                  <a:cubicBezTo>
                    <a:pt x="1044" y="19"/>
                    <a:pt x="1044" y="1"/>
                    <a:pt x="1025"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1918050" y="3801600"/>
              <a:ext cx="127175" cy="125250"/>
            </a:xfrm>
            <a:custGeom>
              <a:avLst/>
              <a:gdLst/>
              <a:ahLst/>
              <a:cxnLst/>
              <a:rect l="l" t="t" r="r" b="b"/>
              <a:pathLst>
                <a:path w="5087" h="5010" extrusionOk="0">
                  <a:moveTo>
                    <a:pt x="2408" y="1"/>
                  </a:moveTo>
                  <a:cubicBezTo>
                    <a:pt x="2148" y="1"/>
                    <a:pt x="1887" y="204"/>
                    <a:pt x="1767" y="444"/>
                  </a:cubicBezTo>
                  <a:cubicBezTo>
                    <a:pt x="1625" y="744"/>
                    <a:pt x="1625" y="1080"/>
                    <a:pt x="1625" y="1398"/>
                  </a:cubicBezTo>
                  <a:cubicBezTo>
                    <a:pt x="1324" y="1274"/>
                    <a:pt x="1131" y="991"/>
                    <a:pt x="865" y="814"/>
                  </a:cubicBezTo>
                  <a:cubicBezTo>
                    <a:pt x="743" y="738"/>
                    <a:pt x="590" y="694"/>
                    <a:pt x="449" y="694"/>
                  </a:cubicBezTo>
                  <a:cubicBezTo>
                    <a:pt x="263" y="694"/>
                    <a:pt x="96" y="768"/>
                    <a:pt x="36" y="939"/>
                  </a:cubicBezTo>
                  <a:cubicBezTo>
                    <a:pt x="1" y="1026"/>
                    <a:pt x="1" y="1115"/>
                    <a:pt x="1" y="1221"/>
                  </a:cubicBezTo>
                  <a:cubicBezTo>
                    <a:pt x="53" y="1733"/>
                    <a:pt x="107" y="2246"/>
                    <a:pt x="213" y="2757"/>
                  </a:cubicBezTo>
                  <a:cubicBezTo>
                    <a:pt x="319" y="3305"/>
                    <a:pt x="460" y="3870"/>
                    <a:pt x="795" y="4329"/>
                  </a:cubicBezTo>
                  <a:cubicBezTo>
                    <a:pt x="1139" y="4789"/>
                    <a:pt x="1630" y="5009"/>
                    <a:pt x="2126" y="5009"/>
                  </a:cubicBezTo>
                  <a:cubicBezTo>
                    <a:pt x="2623" y="5009"/>
                    <a:pt x="3127" y="4789"/>
                    <a:pt x="3497" y="4365"/>
                  </a:cubicBezTo>
                  <a:cubicBezTo>
                    <a:pt x="3797" y="4012"/>
                    <a:pt x="4009" y="3588"/>
                    <a:pt x="4204" y="3146"/>
                  </a:cubicBezTo>
                  <a:cubicBezTo>
                    <a:pt x="4416" y="2705"/>
                    <a:pt x="4609" y="2263"/>
                    <a:pt x="4821" y="1822"/>
                  </a:cubicBezTo>
                  <a:cubicBezTo>
                    <a:pt x="4945" y="1556"/>
                    <a:pt x="5068" y="1274"/>
                    <a:pt x="5087" y="991"/>
                  </a:cubicBezTo>
                  <a:cubicBezTo>
                    <a:pt x="5087" y="708"/>
                    <a:pt x="4962" y="391"/>
                    <a:pt x="4698" y="268"/>
                  </a:cubicBezTo>
                  <a:cubicBezTo>
                    <a:pt x="4621" y="229"/>
                    <a:pt x="4537" y="211"/>
                    <a:pt x="4451" y="211"/>
                  </a:cubicBezTo>
                  <a:cubicBezTo>
                    <a:pt x="4223" y="211"/>
                    <a:pt x="3982" y="335"/>
                    <a:pt x="3815" y="515"/>
                  </a:cubicBezTo>
                  <a:cubicBezTo>
                    <a:pt x="3585" y="744"/>
                    <a:pt x="3462" y="1045"/>
                    <a:pt x="3285" y="1327"/>
                  </a:cubicBezTo>
                  <a:cubicBezTo>
                    <a:pt x="3161" y="1080"/>
                    <a:pt x="3126" y="833"/>
                    <a:pt x="3055" y="586"/>
                  </a:cubicBezTo>
                  <a:cubicBezTo>
                    <a:pt x="2968" y="338"/>
                    <a:pt x="2808" y="91"/>
                    <a:pt x="2544" y="20"/>
                  </a:cubicBezTo>
                  <a:cubicBezTo>
                    <a:pt x="2499" y="7"/>
                    <a:pt x="2454" y="1"/>
                    <a:pt x="2408"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1929075" y="3895625"/>
              <a:ext cx="44175" cy="37475"/>
            </a:xfrm>
            <a:custGeom>
              <a:avLst/>
              <a:gdLst/>
              <a:ahLst/>
              <a:cxnLst/>
              <a:rect l="l" t="t" r="r" b="b"/>
              <a:pathLst>
                <a:path w="1767" h="1499" extrusionOk="0">
                  <a:moveTo>
                    <a:pt x="128" y="1"/>
                  </a:moveTo>
                  <a:cubicBezTo>
                    <a:pt x="103" y="1"/>
                    <a:pt x="79" y="2"/>
                    <a:pt x="54" y="3"/>
                  </a:cubicBezTo>
                  <a:cubicBezTo>
                    <a:pt x="36" y="3"/>
                    <a:pt x="19" y="3"/>
                    <a:pt x="0" y="20"/>
                  </a:cubicBezTo>
                  <a:lnTo>
                    <a:pt x="0" y="56"/>
                  </a:lnTo>
                  <a:cubicBezTo>
                    <a:pt x="19" y="215"/>
                    <a:pt x="89" y="338"/>
                    <a:pt x="160" y="479"/>
                  </a:cubicBezTo>
                  <a:cubicBezTo>
                    <a:pt x="407" y="868"/>
                    <a:pt x="761" y="1186"/>
                    <a:pt x="1184" y="1362"/>
                  </a:cubicBezTo>
                  <a:cubicBezTo>
                    <a:pt x="1287" y="1408"/>
                    <a:pt x="1450" y="1499"/>
                    <a:pt x="1571" y="1499"/>
                  </a:cubicBezTo>
                  <a:cubicBezTo>
                    <a:pt x="1636" y="1499"/>
                    <a:pt x="1689" y="1472"/>
                    <a:pt x="1714" y="1398"/>
                  </a:cubicBezTo>
                  <a:cubicBezTo>
                    <a:pt x="1766" y="1240"/>
                    <a:pt x="1538" y="939"/>
                    <a:pt x="1449" y="816"/>
                  </a:cubicBezTo>
                  <a:cubicBezTo>
                    <a:pt x="1272" y="604"/>
                    <a:pt x="1078" y="392"/>
                    <a:pt x="848" y="232"/>
                  </a:cubicBezTo>
                  <a:cubicBezTo>
                    <a:pt x="639" y="88"/>
                    <a:pt x="385" y="1"/>
                    <a:pt x="128"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1786025" y="4306900"/>
              <a:ext cx="316150" cy="246075"/>
            </a:xfrm>
            <a:custGeom>
              <a:avLst/>
              <a:gdLst/>
              <a:ahLst/>
              <a:cxnLst/>
              <a:rect l="l" t="t" r="r" b="b"/>
              <a:pathLst>
                <a:path w="12646" h="9843" extrusionOk="0">
                  <a:moveTo>
                    <a:pt x="12403" y="1"/>
                  </a:moveTo>
                  <a:cubicBezTo>
                    <a:pt x="12378" y="1"/>
                    <a:pt x="12353" y="4"/>
                    <a:pt x="12327" y="12"/>
                  </a:cubicBezTo>
                  <a:cubicBezTo>
                    <a:pt x="11710" y="223"/>
                    <a:pt x="11110" y="452"/>
                    <a:pt x="10509" y="718"/>
                  </a:cubicBezTo>
                  <a:cubicBezTo>
                    <a:pt x="9926" y="982"/>
                    <a:pt x="9343" y="1265"/>
                    <a:pt x="8778" y="1618"/>
                  </a:cubicBezTo>
                  <a:cubicBezTo>
                    <a:pt x="8496" y="1795"/>
                    <a:pt x="8230" y="2006"/>
                    <a:pt x="7983" y="2237"/>
                  </a:cubicBezTo>
                  <a:cubicBezTo>
                    <a:pt x="7736" y="2466"/>
                    <a:pt x="7524" y="2713"/>
                    <a:pt x="7295" y="2943"/>
                  </a:cubicBezTo>
                  <a:cubicBezTo>
                    <a:pt x="6871" y="3419"/>
                    <a:pt x="6429" y="3808"/>
                    <a:pt x="5917" y="4161"/>
                  </a:cubicBezTo>
                  <a:cubicBezTo>
                    <a:pt x="4893" y="4886"/>
                    <a:pt x="3728" y="5433"/>
                    <a:pt x="2650" y="6174"/>
                  </a:cubicBezTo>
                  <a:cubicBezTo>
                    <a:pt x="2103" y="6546"/>
                    <a:pt x="1573" y="6987"/>
                    <a:pt x="1114" y="7481"/>
                  </a:cubicBezTo>
                  <a:cubicBezTo>
                    <a:pt x="672" y="7994"/>
                    <a:pt x="283" y="8594"/>
                    <a:pt x="71" y="9282"/>
                  </a:cubicBezTo>
                  <a:lnTo>
                    <a:pt x="54" y="9282"/>
                  </a:lnTo>
                  <a:cubicBezTo>
                    <a:pt x="1" y="9513"/>
                    <a:pt x="125" y="9760"/>
                    <a:pt x="354" y="9831"/>
                  </a:cubicBezTo>
                  <a:cubicBezTo>
                    <a:pt x="389" y="9839"/>
                    <a:pt x="425" y="9843"/>
                    <a:pt x="459" y="9843"/>
                  </a:cubicBezTo>
                  <a:cubicBezTo>
                    <a:pt x="651" y="9843"/>
                    <a:pt x="824" y="9725"/>
                    <a:pt x="884" y="9530"/>
                  </a:cubicBezTo>
                  <a:cubicBezTo>
                    <a:pt x="1043" y="8983"/>
                    <a:pt x="1343" y="8470"/>
                    <a:pt x="1731" y="8011"/>
                  </a:cubicBezTo>
                  <a:cubicBezTo>
                    <a:pt x="2120" y="7570"/>
                    <a:pt x="2579" y="7163"/>
                    <a:pt x="3073" y="6793"/>
                  </a:cubicBezTo>
                  <a:cubicBezTo>
                    <a:pt x="4081" y="6068"/>
                    <a:pt x="5246" y="5486"/>
                    <a:pt x="6288" y="4709"/>
                  </a:cubicBezTo>
                  <a:cubicBezTo>
                    <a:pt x="6817" y="4321"/>
                    <a:pt x="7330" y="3843"/>
                    <a:pt x="7754" y="3349"/>
                  </a:cubicBezTo>
                  <a:cubicBezTo>
                    <a:pt x="8178" y="2872"/>
                    <a:pt x="8566" y="2413"/>
                    <a:pt x="9078" y="2077"/>
                  </a:cubicBezTo>
                  <a:cubicBezTo>
                    <a:pt x="9591" y="1742"/>
                    <a:pt x="10156" y="1441"/>
                    <a:pt x="10721" y="1177"/>
                  </a:cubicBezTo>
                  <a:cubicBezTo>
                    <a:pt x="11303" y="895"/>
                    <a:pt x="11887" y="647"/>
                    <a:pt x="12469" y="435"/>
                  </a:cubicBezTo>
                  <a:cubicBezTo>
                    <a:pt x="12593" y="400"/>
                    <a:pt x="12645" y="276"/>
                    <a:pt x="12610" y="153"/>
                  </a:cubicBezTo>
                  <a:cubicBezTo>
                    <a:pt x="12582" y="54"/>
                    <a:pt x="12498" y="1"/>
                    <a:pt x="1240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1874325" y="4387025"/>
              <a:ext cx="249025" cy="87600"/>
            </a:xfrm>
            <a:custGeom>
              <a:avLst/>
              <a:gdLst/>
              <a:ahLst/>
              <a:cxnLst/>
              <a:rect l="l" t="t" r="r" b="b"/>
              <a:pathLst>
                <a:path w="9961" h="3504" extrusionOk="0">
                  <a:moveTo>
                    <a:pt x="8632" y="1"/>
                  </a:moveTo>
                  <a:cubicBezTo>
                    <a:pt x="8051" y="1"/>
                    <a:pt x="7282" y="86"/>
                    <a:pt x="6306" y="356"/>
                  </a:cubicBezTo>
                  <a:cubicBezTo>
                    <a:pt x="4151" y="974"/>
                    <a:pt x="1060" y="2404"/>
                    <a:pt x="107" y="2863"/>
                  </a:cubicBezTo>
                  <a:cubicBezTo>
                    <a:pt x="1" y="2917"/>
                    <a:pt x="19" y="3075"/>
                    <a:pt x="125" y="3111"/>
                  </a:cubicBezTo>
                  <a:cubicBezTo>
                    <a:pt x="605" y="3254"/>
                    <a:pt x="1594" y="3503"/>
                    <a:pt x="2804" y="3503"/>
                  </a:cubicBezTo>
                  <a:cubicBezTo>
                    <a:pt x="3685" y="3503"/>
                    <a:pt x="4683" y="3371"/>
                    <a:pt x="5687" y="2969"/>
                  </a:cubicBezTo>
                  <a:cubicBezTo>
                    <a:pt x="8107" y="2016"/>
                    <a:pt x="9466" y="798"/>
                    <a:pt x="9890" y="391"/>
                  </a:cubicBezTo>
                  <a:cubicBezTo>
                    <a:pt x="9961" y="320"/>
                    <a:pt x="9926" y="179"/>
                    <a:pt x="9838" y="162"/>
                  </a:cubicBezTo>
                  <a:cubicBezTo>
                    <a:pt x="9623" y="90"/>
                    <a:pt x="9227" y="1"/>
                    <a:pt x="8632"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874775" y="4395725"/>
              <a:ext cx="247700" cy="66000"/>
            </a:xfrm>
            <a:custGeom>
              <a:avLst/>
              <a:gdLst/>
              <a:ahLst/>
              <a:cxnLst/>
              <a:rect l="l" t="t" r="r" b="b"/>
              <a:pathLst>
                <a:path w="9908" h="2640" extrusionOk="0">
                  <a:moveTo>
                    <a:pt x="9870" y="1"/>
                  </a:moveTo>
                  <a:cubicBezTo>
                    <a:pt x="9865" y="1"/>
                    <a:pt x="9860" y="3"/>
                    <a:pt x="9855" y="8"/>
                  </a:cubicBezTo>
                  <a:cubicBezTo>
                    <a:pt x="8054" y="1156"/>
                    <a:pt x="107" y="2551"/>
                    <a:pt x="18" y="2569"/>
                  </a:cubicBezTo>
                  <a:cubicBezTo>
                    <a:pt x="1" y="2569"/>
                    <a:pt x="1" y="2586"/>
                    <a:pt x="1" y="2621"/>
                  </a:cubicBezTo>
                  <a:cubicBezTo>
                    <a:pt x="1" y="2640"/>
                    <a:pt x="18" y="2640"/>
                    <a:pt x="36" y="2640"/>
                  </a:cubicBezTo>
                  <a:cubicBezTo>
                    <a:pt x="124" y="2621"/>
                    <a:pt x="8071" y="1227"/>
                    <a:pt x="9891" y="61"/>
                  </a:cubicBezTo>
                  <a:cubicBezTo>
                    <a:pt x="9908" y="61"/>
                    <a:pt x="9908" y="43"/>
                    <a:pt x="9908" y="26"/>
                  </a:cubicBezTo>
                  <a:cubicBezTo>
                    <a:pt x="9896" y="13"/>
                    <a:pt x="9883" y="1"/>
                    <a:pt x="987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066575" y="4197850"/>
              <a:ext cx="145075" cy="123100"/>
            </a:xfrm>
            <a:custGeom>
              <a:avLst/>
              <a:gdLst/>
              <a:ahLst/>
              <a:cxnLst/>
              <a:rect l="l" t="t" r="r" b="b"/>
              <a:pathLst>
                <a:path w="5803" h="4924" extrusionOk="0">
                  <a:moveTo>
                    <a:pt x="1860" y="1"/>
                  </a:moveTo>
                  <a:cubicBezTo>
                    <a:pt x="1802" y="1"/>
                    <a:pt x="1745" y="15"/>
                    <a:pt x="1689" y="46"/>
                  </a:cubicBezTo>
                  <a:cubicBezTo>
                    <a:pt x="1600" y="81"/>
                    <a:pt x="1548" y="170"/>
                    <a:pt x="1494" y="241"/>
                  </a:cubicBezTo>
                  <a:cubicBezTo>
                    <a:pt x="1176" y="665"/>
                    <a:pt x="893" y="1089"/>
                    <a:pt x="646" y="1548"/>
                  </a:cubicBezTo>
                  <a:cubicBezTo>
                    <a:pt x="364" y="2042"/>
                    <a:pt x="116" y="2554"/>
                    <a:pt x="81" y="3119"/>
                  </a:cubicBezTo>
                  <a:cubicBezTo>
                    <a:pt x="1" y="4170"/>
                    <a:pt x="836" y="4923"/>
                    <a:pt x="1816" y="4923"/>
                  </a:cubicBezTo>
                  <a:cubicBezTo>
                    <a:pt x="1908" y="4923"/>
                    <a:pt x="2001" y="4917"/>
                    <a:pt x="2094" y="4903"/>
                  </a:cubicBezTo>
                  <a:cubicBezTo>
                    <a:pt x="2572" y="4833"/>
                    <a:pt x="2996" y="4638"/>
                    <a:pt x="3436" y="4444"/>
                  </a:cubicBezTo>
                  <a:cubicBezTo>
                    <a:pt x="3879" y="4232"/>
                    <a:pt x="4320" y="4020"/>
                    <a:pt x="4762" y="3825"/>
                  </a:cubicBezTo>
                  <a:cubicBezTo>
                    <a:pt x="5026" y="3702"/>
                    <a:pt x="5292" y="3578"/>
                    <a:pt x="5503" y="3366"/>
                  </a:cubicBezTo>
                  <a:cubicBezTo>
                    <a:pt x="5697" y="3154"/>
                    <a:pt x="5803" y="2819"/>
                    <a:pt x="5680" y="2572"/>
                  </a:cubicBezTo>
                  <a:cubicBezTo>
                    <a:pt x="5563" y="2289"/>
                    <a:pt x="5213" y="2164"/>
                    <a:pt x="4907" y="2164"/>
                  </a:cubicBezTo>
                  <a:cubicBezTo>
                    <a:pt x="4888" y="2164"/>
                    <a:pt x="4868" y="2164"/>
                    <a:pt x="4849" y="2165"/>
                  </a:cubicBezTo>
                  <a:cubicBezTo>
                    <a:pt x="4531" y="2201"/>
                    <a:pt x="4214" y="2342"/>
                    <a:pt x="3914" y="2448"/>
                  </a:cubicBezTo>
                  <a:cubicBezTo>
                    <a:pt x="3985" y="2201"/>
                    <a:pt x="4126" y="1972"/>
                    <a:pt x="4214" y="1725"/>
                  </a:cubicBezTo>
                  <a:cubicBezTo>
                    <a:pt x="4303" y="1494"/>
                    <a:pt x="4338" y="1195"/>
                    <a:pt x="4197" y="983"/>
                  </a:cubicBezTo>
                  <a:cubicBezTo>
                    <a:pt x="4080" y="807"/>
                    <a:pt x="3862" y="725"/>
                    <a:pt x="3646" y="725"/>
                  </a:cubicBezTo>
                  <a:cubicBezTo>
                    <a:pt x="3536" y="725"/>
                    <a:pt x="3426" y="746"/>
                    <a:pt x="3331" y="788"/>
                  </a:cubicBezTo>
                  <a:cubicBezTo>
                    <a:pt x="3031" y="929"/>
                    <a:pt x="2801" y="1176"/>
                    <a:pt x="2589" y="1424"/>
                  </a:cubicBezTo>
                  <a:cubicBezTo>
                    <a:pt x="2448" y="1141"/>
                    <a:pt x="2483" y="788"/>
                    <a:pt x="2395" y="488"/>
                  </a:cubicBezTo>
                  <a:cubicBezTo>
                    <a:pt x="2324" y="233"/>
                    <a:pt x="2094" y="1"/>
                    <a:pt x="1860"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2064625" y="4259750"/>
              <a:ext cx="20775" cy="54575"/>
            </a:xfrm>
            <a:custGeom>
              <a:avLst/>
              <a:gdLst/>
              <a:ahLst/>
              <a:cxnLst/>
              <a:rect l="l" t="t" r="r" b="b"/>
              <a:pathLst>
                <a:path w="831" h="2183" extrusionOk="0">
                  <a:moveTo>
                    <a:pt x="245" y="0"/>
                  </a:moveTo>
                  <a:cubicBezTo>
                    <a:pt x="240" y="0"/>
                    <a:pt x="235" y="2"/>
                    <a:pt x="230" y="7"/>
                  </a:cubicBezTo>
                  <a:lnTo>
                    <a:pt x="213" y="26"/>
                  </a:lnTo>
                  <a:cubicBezTo>
                    <a:pt x="124" y="148"/>
                    <a:pt x="88" y="308"/>
                    <a:pt x="71" y="449"/>
                  </a:cubicBezTo>
                  <a:cubicBezTo>
                    <a:pt x="1" y="909"/>
                    <a:pt x="71" y="1385"/>
                    <a:pt x="265" y="1792"/>
                  </a:cubicBezTo>
                  <a:cubicBezTo>
                    <a:pt x="326" y="1928"/>
                    <a:pt x="427" y="2183"/>
                    <a:pt x="566" y="2183"/>
                  </a:cubicBezTo>
                  <a:cubicBezTo>
                    <a:pt x="589" y="2183"/>
                    <a:pt x="612" y="2176"/>
                    <a:pt x="637" y="2162"/>
                  </a:cubicBezTo>
                  <a:cubicBezTo>
                    <a:pt x="795" y="2074"/>
                    <a:pt x="813" y="1686"/>
                    <a:pt x="813" y="1544"/>
                  </a:cubicBezTo>
                  <a:cubicBezTo>
                    <a:pt x="830" y="1262"/>
                    <a:pt x="813" y="979"/>
                    <a:pt x="743" y="714"/>
                  </a:cubicBezTo>
                  <a:cubicBezTo>
                    <a:pt x="654" y="449"/>
                    <a:pt x="512" y="184"/>
                    <a:pt x="283" y="26"/>
                  </a:cubicBezTo>
                  <a:cubicBezTo>
                    <a:pt x="270" y="13"/>
                    <a:pt x="258" y="0"/>
                    <a:pt x="245"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2074775" y="4307700"/>
              <a:ext cx="56525" cy="19025"/>
            </a:xfrm>
            <a:custGeom>
              <a:avLst/>
              <a:gdLst/>
              <a:ahLst/>
              <a:cxnLst/>
              <a:rect l="l" t="t" r="r" b="b"/>
              <a:pathLst>
                <a:path w="2261" h="761" extrusionOk="0">
                  <a:moveTo>
                    <a:pt x="1075" y="1"/>
                  </a:moveTo>
                  <a:cubicBezTo>
                    <a:pt x="886" y="1"/>
                    <a:pt x="696" y="23"/>
                    <a:pt x="513" y="67"/>
                  </a:cubicBezTo>
                  <a:cubicBezTo>
                    <a:pt x="337" y="102"/>
                    <a:pt x="0" y="156"/>
                    <a:pt x="71" y="368"/>
                  </a:cubicBezTo>
                  <a:cubicBezTo>
                    <a:pt x="142" y="526"/>
                    <a:pt x="495" y="615"/>
                    <a:pt x="636" y="668"/>
                  </a:cubicBezTo>
                  <a:cubicBezTo>
                    <a:pt x="857" y="726"/>
                    <a:pt x="1091" y="761"/>
                    <a:pt x="1326" y="761"/>
                  </a:cubicBezTo>
                  <a:cubicBezTo>
                    <a:pt x="1373" y="761"/>
                    <a:pt x="1420" y="759"/>
                    <a:pt x="1467" y="757"/>
                  </a:cubicBezTo>
                  <a:cubicBezTo>
                    <a:pt x="1749" y="738"/>
                    <a:pt x="2032" y="632"/>
                    <a:pt x="2244" y="439"/>
                  </a:cubicBezTo>
                  <a:cubicBezTo>
                    <a:pt x="2261" y="439"/>
                    <a:pt x="2261" y="420"/>
                    <a:pt x="2261" y="403"/>
                  </a:cubicBezTo>
                  <a:cubicBezTo>
                    <a:pt x="2261" y="385"/>
                    <a:pt x="2261" y="385"/>
                    <a:pt x="2244" y="368"/>
                  </a:cubicBezTo>
                  <a:cubicBezTo>
                    <a:pt x="2138" y="262"/>
                    <a:pt x="1997" y="191"/>
                    <a:pt x="1855" y="138"/>
                  </a:cubicBezTo>
                  <a:cubicBezTo>
                    <a:pt x="1608" y="45"/>
                    <a:pt x="1341" y="1"/>
                    <a:pt x="1075"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8"/>
          <p:cNvGrpSpPr/>
          <p:nvPr/>
        </p:nvGrpSpPr>
        <p:grpSpPr>
          <a:xfrm rot="5400000">
            <a:off x="-87099" y="1722126"/>
            <a:ext cx="3330596" cy="3205647"/>
            <a:chOff x="754250" y="3789250"/>
            <a:chExt cx="1457400" cy="1402725"/>
          </a:xfrm>
        </p:grpSpPr>
        <p:sp>
          <p:nvSpPr>
            <p:cNvPr id="379" name="Google Shape;379;p8"/>
            <p:cNvSpPr/>
            <p:nvPr/>
          </p:nvSpPr>
          <p:spPr>
            <a:xfrm>
              <a:off x="1688475" y="4682375"/>
              <a:ext cx="249025" cy="87750"/>
            </a:xfrm>
            <a:custGeom>
              <a:avLst/>
              <a:gdLst/>
              <a:ahLst/>
              <a:cxnLst/>
              <a:rect l="l" t="t" r="r" b="b"/>
              <a:pathLst>
                <a:path w="9961" h="3510" extrusionOk="0">
                  <a:moveTo>
                    <a:pt x="8625" y="1"/>
                  </a:moveTo>
                  <a:cubicBezTo>
                    <a:pt x="8043" y="1"/>
                    <a:pt x="7273" y="86"/>
                    <a:pt x="6304" y="357"/>
                  </a:cubicBezTo>
                  <a:cubicBezTo>
                    <a:pt x="4150" y="974"/>
                    <a:pt x="1060" y="2405"/>
                    <a:pt x="106" y="2865"/>
                  </a:cubicBezTo>
                  <a:cubicBezTo>
                    <a:pt x="0" y="2917"/>
                    <a:pt x="17" y="3077"/>
                    <a:pt x="123" y="3112"/>
                  </a:cubicBezTo>
                  <a:cubicBezTo>
                    <a:pt x="601" y="3264"/>
                    <a:pt x="1581" y="3510"/>
                    <a:pt x="2781" y="3510"/>
                  </a:cubicBezTo>
                  <a:cubicBezTo>
                    <a:pt x="3668" y="3510"/>
                    <a:pt x="4674" y="3376"/>
                    <a:pt x="5687" y="2971"/>
                  </a:cubicBezTo>
                  <a:cubicBezTo>
                    <a:pt x="8106" y="2017"/>
                    <a:pt x="9466" y="816"/>
                    <a:pt x="9890" y="392"/>
                  </a:cubicBezTo>
                  <a:cubicBezTo>
                    <a:pt x="9961" y="322"/>
                    <a:pt x="9925" y="180"/>
                    <a:pt x="9836" y="162"/>
                  </a:cubicBezTo>
                  <a:cubicBezTo>
                    <a:pt x="9622" y="90"/>
                    <a:pt x="9222" y="1"/>
                    <a:pt x="8625"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1689350" y="4692175"/>
              <a:ext cx="246400" cy="64025"/>
            </a:xfrm>
            <a:custGeom>
              <a:avLst/>
              <a:gdLst/>
              <a:ahLst/>
              <a:cxnLst/>
              <a:rect l="l" t="t" r="r" b="b"/>
              <a:pathLst>
                <a:path w="9856" h="2561" extrusionOk="0">
                  <a:moveTo>
                    <a:pt x="18" y="2560"/>
                  </a:moveTo>
                  <a:lnTo>
                    <a:pt x="1" y="2560"/>
                  </a:lnTo>
                  <a:lnTo>
                    <a:pt x="18" y="2560"/>
                  </a:lnTo>
                  <a:cubicBezTo>
                    <a:pt x="36" y="2560"/>
                    <a:pt x="2031" y="2207"/>
                    <a:pt x="4239" y="1712"/>
                  </a:cubicBezTo>
                  <a:cubicBezTo>
                    <a:pt x="5546" y="1430"/>
                    <a:pt x="6641" y="1147"/>
                    <a:pt x="7541" y="883"/>
                  </a:cubicBezTo>
                  <a:cubicBezTo>
                    <a:pt x="8654" y="565"/>
                    <a:pt x="9431" y="264"/>
                    <a:pt x="9855" y="0"/>
                  </a:cubicBezTo>
                  <a:lnTo>
                    <a:pt x="9855" y="0"/>
                  </a:lnTo>
                  <a:lnTo>
                    <a:pt x="9855" y="0"/>
                  </a:lnTo>
                  <a:cubicBezTo>
                    <a:pt x="9431" y="264"/>
                    <a:pt x="8654" y="565"/>
                    <a:pt x="7541" y="883"/>
                  </a:cubicBezTo>
                  <a:cubicBezTo>
                    <a:pt x="6641" y="1147"/>
                    <a:pt x="5546" y="1430"/>
                    <a:pt x="4239" y="1712"/>
                  </a:cubicBezTo>
                  <a:cubicBezTo>
                    <a:pt x="2031" y="2207"/>
                    <a:pt x="36" y="2560"/>
                    <a:pt x="18" y="256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754250" y="3888500"/>
              <a:ext cx="1419025" cy="1303475"/>
            </a:xfrm>
            <a:custGeom>
              <a:avLst/>
              <a:gdLst/>
              <a:ahLst/>
              <a:cxnLst/>
              <a:rect l="l" t="t" r="r" b="b"/>
              <a:pathLst>
                <a:path w="56761" h="52139" extrusionOk="0">
                  <a:moveTo>
                    <a:pt x="56127" y="0"/>
                  </a:moveTo>
                  <a:cubicBezTo>
                    <a:pt x="55885" y="0"/>
                    <a:pt x="55667" y="164"/>
                    <a:pt x="55595" y="411"/>
                  </a:cubicBezTo>
                  <a:cubicBezTo>
                    <a:pt x="55188" y="1895"/>
                    <a:pt x="54429" y="3378"/>
                    <a:pt x="53280" y="4915"/>
                  </a:cubicBezTo>
                  <a:cubicBezTo>
                    <a:pt x="52239" y="6310"/>
                    <a:pt x="50985" y="7652"/>
                    <a:pt x="49748" y="8942"/>
                  </a:cubicBezTo>
                  <a:cubicBezTo>
                    <a:pt x="48672" y="10089"/>
                    <a:pt x="47559" y="11273"/>
                    <a:pt x="46570" y="12526"/>
                  </a:cubicBezTo>
                  <a:cubicBezTo>
                    <a:pt x="44080" y="15670"/>
                    <a:pt x="42350" y="19414"/>
                    <a:pt x="41537" y="23352"/>
                  </a:cubicBezTo>
                  <a:cubicBezTo>
                    <a:pt x="41413" y="23988"/>
                    <a:pt x="41307" y="24624"/>
                    <a:pt x="41201" y="25241"/>
                  </a:cubicBezTo>
                  <a:cubicBezTo>
                    <a:pt x="40989" y="26531"/>
                    <a:pt x="40777" y="27732"/>
                    <a:pt x="40389" y="28915"/>
                  </a:cubicBezTo>
                  <a:cubicBezTo>
                    <a:pt x="39595" y="31299"/>
                    <a:pt x="38040" y="33419"/>
                    <a:pt x="35974" y="34867"/>
                  </a:cubicBezTo>
                  <a:cubicBezTo>
                    <a:pt x="35003" y="35555"/>
                    <a:pt x="33873" y="36120"/>
                    <a:pt x="32795" y="36668"/>
                  </a:cubicBezTo>
                  <a:cubicBezTo>
                    <a:pt x="31789" y="37163"/>
                    <a:pt x="30764" y="37674"/>
                    <a:pt x="29792" y="38310"/>
                  </a:cubicBezTo>
                  <a:cubicBezTo>
                    <a:pt x="29352" y="38611"/>
                    <a:pt x="28909" y="38929"/>
                    <a:pt x="28486" y="39247"/>
                  </a:cubicBezTo>
                  <a:cubicBezTo>
                    <a:pt x="27762" y="39793"/>
                    <a:pt x="27056" y="40306"/>
                    <a:pt x="26296" y="40695"/>
                  </a:cubicBezTo>
                  <a:cubicBezTo>
                    <a:pt x="24689" y="41507"/>
                    <a:pt x="22799" y="41736"/>
                    <a:pt x="20962" y="41948"/>
                  </a:cubicBezTo>
                  <a:cubicBezTo>
                    <a:pt x="16795" y="42425"/>
                    <a:pt x="13069" y="42920"/>
                    <a:pt x="9519" y="44208"/>
                  </a:cubicBezTo>
                  <a:cubicBezTo>
                    <a:pt x="7559" y="44915"/>
                    <a:pt x="5775" y="45851"/>
                    <a:pt x="4239" y="46963"/>
                  </a:cubicBezTo>
                  <a:cubicBezTo>
                    <a:pt x="2544" y="48200"/>
                    <a:pt x="1166" y="49648"/>
                    <a:pt x="159" y="51272"/>
                  </a:cubicBezTo>
                  <a:cubicBezTo>
                    <a:pt x="0" y="51538"/>
                    <a:pt x="71" y="51873"/>
                    <a:pt x="335" y="52049"/>
                  </a:cubicBezTo>
                  <a:cubicBezTo>
                    <a:pt x="424" y="52103"/>
                    <a:pt x="530" y="52138"/>
                    <a:pt x="636" y="52138"/>
                  </a:cubicBezTo>
                  <a:cubicBezTo>
                    <a:pt x="830" y="52138"/>
                    <a:pt x="1006" y="52032"/>
                    <a:pt x="1112" y="51856"/>
                  </a:cubicBezTo>
                  <a:cubicBezTo>
                    <a:pt x="2049" y="50372"/>
                    <a:pt x="3321" y="49030"/>
                    <a:pt x="4910" y="47882"/>
                  </a:cubicBezTo>
                  <a:cubicBezTo>
                    <a:pt x="6358" y="46822"/>
                    <a:pt x="8035" y="45957"/>
                    <a:pt x="9907" y="45268"/>
                  </a:cubicBezTo>
                  <a:cubicBezTo>
                    <a:pt x="13333" y="44032"/>
                    <a:pt x="17006" y="43537"/>
                    <a:pt x="21087" y="43061"/>
                  </a:cubicBezTo>
                  <a:cubicBezTo>
                    <a:pt x="23011" y="42849"/>
                    <a:pt x="25007" y="42619"/>
                    <a:pt x="26809" y="41701"/>
                  </a:cubicBezTo>
                  <a:cubicBezTo>
                    <a:pt x="27656" y="41277"/>
                    <a:pt x="28433" y="40695"/>
                    <a:pt x="29175" y="40146"/>
                  </a:cubicBezTo>
                  <a:cubicBezTo>
                    <a:pt x="29581" y="39847"/>
                    <a:pt x="30004" y="39529"/>
                    <a:pt x="30428" y="39247"/>
                  </a:cubicBezTo>
                  <a:cubicBezTo>
                    <a:pt x="31330" y="38663"/>
                    <a:pt x="32319" y="38152"/>
                    <a:pt x="33289" y="37674"/>
                  </a:cubicBezTo>
                  <a:cubicBezTo>
                    <a:pt x="34419" y="37109"/>
                    <a:pt x="35568" y="36527"/>
                    <a:pt x="36628" y="35785"/>
                  </a:cubicBezTo>
                  <a:cubicBezTo>
                    <a:pt x="38888" y="34196"/>
                    <a:pt x="40600" y="31882"/>
                    <a:pt x="41467" y="29268"/>
                  </a:cubicBezTo>
                  <a:cubicBezTo>
                    <a:pt x="41890" y="28015"/>
                    <a:pt x="42102" y="26689"/>
                    <a:pt x="42314" y="25418"/>
                  </a:cubicBezTo>
                  <a:cubicBezTo>
                    <a:pt x="42420" y="24818"/>
                    <a:pt x="42526" y="24182"/>
                    <a:pt x="42649" y="23581"/>
                  </a:cubicBezTo>
                  <a:cubicBezTo>
                    <a:pt x="43409" y="19820"/>
                    <a:pt x="45086" y="16235"/>
                    <a:pt x="47453" y="13216"/>
                  </a:cubicBezTo>
                  <a:cubicBezTo>
                    <a:pt x="48406" y="12015"/>
                    <a:pt x="49520" y="10849"/>
                    <a:pt x="50579" y="9719"/>
                  </a:cubicBezTo>
                  <a:cubicBezTo>
                    <a:pt x="53087" y="7070"/>
                    <a:pt x="55701" y="4315"/>
                    <a:pt x="56690" y="712"/>
                  </a:cubicBezTo>
                  <a:cubicBezTo>
                    <a:pt x="56760" y="411"/>
                    <a:pt x="56584" y="93"/>
                    <a:pt x="56283" y="23"/>
                  </a:cubicBezTo>
                  <a:cubicBezTo>
                    <a:pt x="56231" y="7"/>
                    <a:pt x="56179" y="0"/>
                    <a:pt x="5612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1735275" y="4126425"/>
              <a:ext cx="88625" cy="246375"/>
            </a:xfrm>
            <a:custGeom>
              <a:avLst/>
              <a:gdLst/>
              <a:ahLst/>
              <a:cxnLst/>
              <a:rect l="l" t="t" r="r" b="b"/>
              <a:pathLst>
                <a:path w="3545" h="9855" extrusionOk="0">
                  <a:moveTo>
                    <a:pt x="576" y="0"/>
                  </a:moveTo>
                  <a:cubicBezTo>
                    <a:pt x="514" y="0"/>
                    <a:pt x="448" y="40"/>
                    <a:pt x="424" y="113"/>
                  </a:cubicBezTo>
                  <a:cubicBezTo>
                    <a:pt x="300" y="696"/>
                    <a:pt x="0" y="2479"/>
                    <a:pt x="476" y="5041"/>
                  </a:cubicBezTo>
                  <a:cubicBezTo>
                    <a:pt x="936" y="7565"/>
                    <a:pt x="2649" y="9261"/>
                    <a:pt x="3320" y="9826"/>
                  </a:cubicBezTo>
                  <a:cubicBezTo>
                    <a:pt x="3345" y="9846"/>
                    <a:pt x="3374" y="9854"/>
                    <a:pt x="3402" y="9854"/>
                  </a:cubicBezTo>
                  <a:cubicBezTo>
                    <a:pt x="3475" y="9854"/>
                    <a:pt x="3545" y="9796"/>
                    <a:pt x="3532" y="9720"/>
                  </a:cubicBezTo>
                  <a:cubicBezTo>
                    <a:pt x="3408" y="8660"/>
                    <a:pt x="2984" y="5270"/>
                    <a:pt x="2348" y="3133"/>
                  </a:cubicBezTo>
                  <a:cubicBezTo>
                    <a:pt x="1783" y="1172"/>
                    <a:pt x="989" y="325"/>
                    <a:pt x="653" y="25"/>
                  </a:cubicBezTo>
                  <a:cubicBezTo>
                    <a:pt x="631" y="8"/>
                    <a:pt x="604" y="0"/>
                    <a:pt x="576"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1745875" y="4128800"/>
              <a:ext cx="76850" cy="242850"/>
            </a:xfrm>
            <a:custGeom>
              <a:avLst/>
              <a:gdLst/>
              <a:ahLst/>
              <a:cxnLst/>
              <a:rect l="l" t="t" r="r" b="b"/>
              <a:pathLst>
                <a:path w="3074" h="9714" extrusionOk="0">
                  <a:moveTo>
                    <a:pt x="0" y="1"/>
                  </a:moveTo>
                  <a:lnTo>
                    <a:pt x="0" y="18"/>
                  </a:lnTo>
                  <a:cubicBezTo>
                    <a:pt x="0" y="512"/>
                    <a:pt x="158" y="1325"/>
                    <a:pt x="476" y="2438"/>
                  </a:cubicBezTo>
                  <a:cubicBezTo>
                    <a:pt x="158" y="1325"/>
                    <a:pt x="0" y="512"/>
                    <a:pt x="17" y="18"/>
                  </a:cubicBezTo>
                  <a:lnTo>
                    <a:pt x="0" y="1"/>
                  </a:lnTo>
                  <a:close/>
                  <a:moveTo>
                    <a:pt x="476" y="2438"/>
                  </a:moveTo>
                  <a:cubicBezTo>
                    <a:pt x="724" y="3338"/>
                    <a:pt x="1077" y="4433"/>
                    <a:pt x="1536" y="5669"/>
                  </a:cubicBezTo>
                  <a:cubicBezTo>
                    <a:pt x="1095" y="4433"/>
                    <a:pt x="742" y="3338"/>
                    <a:pt x="476" y="2438"/>
                  </a:cubicBezTo>
                  <a:close/>
                  <a:moveTo>
                    <a:pt x="1536" y="5669"/>
                  </a:moveTo>
                  <a:lnTo>
                    <a:pt x="1536" y="5669"/>
                  </a:lnTo>
                  <a:cubicBezTo>
                    <a:pt x="2278" y="7807"/>
                    <a:pt x="3055" y="9696"/>
                    <a:pt x="3055" y="9714"/>
                  </a:cubicBezTo>
                  <a:lnTo>
                    <a:pt x="3073" y="9714"/>
                  </a:lnTo>
                  <a:cubicBezTo>
                    <a:pt x="3055" y="9696"/>
                    <a:pt x="2296" y="7807"/>
                    <a:pt x="1536" y="5669"/>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903050" y="4128800"/>
              <a:ext cx="212825" cy="151025"/>
            </a:xfrm>
            <a:custGeom>
              <a:avLst/>
              <a:gdLst/>
              <a:ahLst/>
              <a:cxnLst/>
              <a:rect l="l" t="t" r="r" b="b"/>
              <a:pathLst>
                <a:path w="8513" h="6041" extrusionOk="0">
                  <a:moveTo>
                    <a:pt x="8353" y="1"/>
                  </a:moveTo>
                  <a:cubicBezTo>
                    <a:pt x="7912" y="18"/>
                    <a:pt x="6763" y="194"/>
                    <a:pt x="5103" y="1378"/>
                  </a:cubicBezTo>
                  <a:cubicBezTo>
                    <a:pt x="3267" y="2667"/>
                    <a:pt x="848" y="5052"/>
                    <a:pt x="88" y="5810"/>
                  </a:cubicBezTo>
                  <a:cubicBezTo>
                    <a:pt x="0" y="5881"/>
                    <a:pt x="71" y="6041"/>
                    <a:pt x="194" y="6041"/>
                  </a:cubicBezTo>
                  <a:cubicBezTo>
                    <a:pt x="1060" y="5987"/>
                    <a:pt x="3462" y="5723"/>
                    <a:pt x="5386" y="4044"/>
                  </a:cubicBezTo>
                  <a:cubicBezTo>
                    <a:pt x="7347" y="2332"/>
                    <a:pt x="8211" y="724"/>
                    <a:pt x="8477" y="194"/>
                  </a:cubicBezTo>
                  <a:cubicBezTo>
                    <a:pt x="8512" y="107"/>
                    <a:pt x="8442" y="1"/>
                    <a:pt x="8353"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1904800" y="4133900"/>
              <a:ext cx="210000" cy="142825"/>
            </a:xfrm>
            <a:custGeom>
              <a:avLst/>
              <a:gdLst/>
              <a:ahLst/>
              <a:cxnLst/>
              <a:rect l="l" t="t" r="r" b="b"/>
              <a:pathLst>
                <a:path w="8400" h="5713" extrusionOk="0">
                  <a:moveTo>
                    <a:pt x="8399" y="0"/>
                  </a:moveTo>
                  <a:cubicBezTo>
                    <a:pt x="8095" y="388"/>
                    <a:pt x="7462" y="933"/>
                    <a:pt x="6535" y="1598"/>
                  </a:cubicBezTo>
                  <a:cubicBezTo>
                    <a:pt x="5775" y="2145"/>
                    <a:pt x="4821" y="2781"/>
                    <a:pt x="3691" y="3487"/>
                  </a:cubicBezTo>
                  <a:cubicBezTo>
                    <a:pt x="1784" y="4688"/>
                    <a:pt x="18" y="5695"/>
                    <a:pt x="1" y="5712"/>
                  </a:cubicBezTo>
                  <a:cubicBezTo>
                    <a:pt x="18" y="5695"/>
                    <a:pt x="1784" y="4688"/>
                    <a:pt x="3709" y="3487"/>
                  </a:cubicBezTo>
                  <a:cubicBezTo>
                    <a:pt x="4821" y="2781"/>
                    <a:pt x="5775" y="2145"/>
                    <a:pt x="6535" y="1615"/>
                  </a:cubicBezTo>
                  <a:cubicBezTo>
                    <a:pt x="7462" y="933"/>
                    <a:pt x="8095" y="388"/>
                    <a:pt x="839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1361750" y="4893025"/>
              <a:ext cx="596075" cy="77000"/>
            </a:xfrm>
            <a:custGeom>
              <a:avLst/>
              <a:gdLst/>
              <a:ahLst/>
              <a:cxnLst/>
              <a:rect l="l" t="t" r="r" b="b"/>
              <a:pathLst>
                <a:path w="23843" h="3080" extrusionOk="0">
                  <a:moveTo>
                    <a:pt x="23647" y="1"/>
                  </a:moveTo>
                  <a:cubicBezTo>
                    <a:pt x="21669" y="36"/>
                    <a:pt x="19691" y="55"/>
                    <a:pt x="17713" y="319"/>
                  </a:cubicBezTo>
                  <a:cubicBezTo>
                    <a:pt x="16724" y="443"/>
                    <a:pt x="15754" y="637"/>
                    <a:pt x="14782" y="902"/>
                  </a:cubicBezTo>
                  <a:cubicBezTo>
                    <a:pt x="14306" y="1043"/>
                    <a:pt x="13828" y="1202"/>
                    <a:pt x="13369" y="1397"/>
                  </a:cubicBezTo>
                  <a:cubicBezTo>
                    <a:pt x="12893" y="1573"/>
                    <a:pt x="12451" y="1767"/>
                    <a:pt x="11991" y="1943"/>
                  </a:cubicBezTo>
                  <a:cubicBezTo>
                    <a:pt x="11551" y="2103"/>
                    <a:pt x="11091" y="2244"/>
                    <a:pt x="10632" y="2332"/>
                  </a:cubicBezTo>
                  <a:cubicBezTo>
                    <a:pt x="10325" y="2379"/>
                    <a:pt x="10017" y="2403"/>
                    <a:pt x="9710" y="2403"/>
                  </a:cubicBezTo>
                  <a:cubicBezTo>
                    <a:pt x="9558" y="2403"/>
                    <a:pt x="9406" y="2397"/>
                    <a:pt x="9255" y="2386"/>
                  </a:cubicBezTo>
                  <a:cubicBezTo>
                    <a:pt x="8301" y="2315"/>
                    <a:pt x="7364" y="2068"/>
                    <a:pt x="6411" y="1837"/>
                  </a:cubicBezTo>
                  <a:cubicBezTo>
                    <a:pt x="5457" y="1590"/>
                    <a:pt x="4451" y="1378"/>
                    <a:pt x="3444" y="1308"/>
                  </a:cubicBezTo>
                  <a:cubicBezTo>
                    <a:pt x="3109" y="1284"/>
                    <a:pt x="2771" y="1272"/>
                    <a:pt x="2433" y="1272"/>
                  </a:cubicBezTo>
                  <a:cubicBezTo>
                    <a:pt x="1757" y="1272"/>
                    <a:pt x="1078" y="1319"/>
                    <a:pt x="406" y="1414"/>
                  </a:cubicBezTo>
                  <a:lnTo>
                    <a:pt x="389" y="1414"/>
                  </a:lnTo>
                  <a:cubicBezTo>
                    <a:pt x="159" y="1449"/>
                    <a:pt x="1" y="1661"/>
                    <a:pt x="36" y="1908"/>
                  </a:cubicBezTo>
                  <a:cubicBezTo>
                    <a:pt x="68" y="2117"/>
                    <a:pt x="259" y="2266"/>
                    <a:pt x="466" y="2266"/>
                  </a:cubicBezTo>
                  <a:cubicBezTo>
                    <a:pt x="487" y="2266"/>
                    <a:pt x="509" y="2265"/>
                    <a:pt x="531" y="2261"/>
                  </a:cubicBezTo>
                  <a:cubicBezTo>
                    <a:pt x="1231" y="2143"/>
                    <a:pt x="1953" y="2083"/>
                    <a:pt x="2671" y="2083"/>
                  </a:cubicBezTo>
                  <a:cubicBezTo>
                    <a:pt x="2912" y="2083"/>
                    <a:pt x="3152" y="2090"/>
                    <a:pt x="3392" y="2103"/>
                  </a:cubicBezTo>
                  <a:cubicBezTo>
                    <a:pt x="4345" y="2155"/>
                    <a:pt x="5281" y="2332"/>
                    <a:pt x="6234" y="2544"/>
                  </a:cubicBezTo>
                  <a:cubicBezTo>
                    <a:pt x="7188" y="2774"/>
                    <a:pt x="8177" y="3021"/>
                    <a:pt x="9201" y="3074"/>
                  </a:cubicBezTo>
                  <a:cubicBezTo>
                    <a:pt x="9313" y="3078"/>
                    <a:pt x="9425" y="3080"/>
                    <a:pt x="9537" y="3080"/>
                  </a:cubicBezTo>
                  <a:cubicBezTo>
                    <a:pt x="9943" y="3080"/>
                    <a:pt x="10355" y="3051"/>
                    <a:pt x="10755" y="2968"/>
                  </a:cubicBezTo>
                  <a:cubicBezTo>
                    <a:pt x="11268" y="2880"/>
                    <a:pt x="11763" y="2704"/>
                    <a:pt x="12222" y="2527"/>
                  </a:cubicBezTo>
                  <a:cubicBezTo>
                    <a:pt x="12681" y="2332"/>
                    <a:pt x="13140" y="2138"/>
                    <a:pt x="13581" y="1943"/>
                  </a:cubicBezTo>
                  <a:cubicBezTo>
                    <a:pt x="14040" y="1767"/>
                    <a:pt x="14482" y="1590"/>
                    <a:pt x="14941" y="1449"/>
                  </a:cubicBezTo>
                  <a:cubicBezTo>
                    <a:pt x="15877" y="1166"/>
                    <a:pt x="16830" y="973"/>
                    <a:pt x="17784" y="813"/>
                  </a:cubicBezTo>
                  <a:cubicBezTo>
                    <a:pt x="19727" y="531"/>
                    <a:pt x="21688" y="460"/>
                    <a:pt x="23647" y="408"/>
                  </a:cubicBezTo>
                  <a:cubicBezTo>
                    <a:pt x="23753" y="389"/>
                    <a:pt x="23842" y="302"/>
                    <a:pt x="23842" y="196"/>
                  </a:cubicBezTo>
                  <a:cubicBezTo>
                    <a:pt x="23842" y="90"/>
                    <a:pt x="23753" y="1"/>
                    <a:pt x="2364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699175" y="4937600"/>
              <a:ext cx="244925" cy="91275"/>
            </a:xfrm>
            <a:custGeom>
              <a:avLst/>
              <a:gdLst/>
              <a:ahLst/>
              <a:cxnLst/>
              <a:rect l="l" t="t" r="r" b="b"/>
              <a:pathLst>
                <a:path w="9797" h="3651" extrusionOk="0">
                  <a:moveTo>
                    <a:pt x="171" y="1"/>
                  </a:moveTo>
                  <a:cubicBezTo>
                    <a:pt x="74" y="1"/>
                    <a:pt x="0" y="130"/>
                    <a:pt x="67" y="214"/>
                  </a:cubicBezTo>
                  <a:cubicBezTo>
                    <a:pt x="614" y="902"/>
                    <a:pt x="2238" y="2687"/>
                    <a:pt x="4729" y="3269"/>
                  </a:cubicBezTo>
                  <a:cubicBezTo>
                    <a:pt x="6016" y="3564"/>
                    <a:pt x="7114" y="3651"/>
                    <a:pt x="7959" y="3651"/>
                  </a:cubicBezTo>
                  <a:cubicBezTo>
                    <a:pt x="8783" y="3651"/>
                    <a:pt x="9368" y="3568"/>
                    <a:pt x="9656" y="3516"/>
                  </a:cubicBezTo>
                  <a:cubicBezTo>
                    <a:pt x="9762" y="3499"/>
                    <a:pt x="9797" y="3375"/>
                    <a:pt x="9745" y="3304"/>
                  </a:cubicBezTo>
                  <a:cubicBezTo>
                    <a:pt x="9462" y="2951"/>
                    <a:pt x="8650" y="2121"/>
                    <a:pt x="6724" y="1467"/>
                  </a:cubicBezTo>
                  <a:cubicBezTo>
                    <a:pt x="4605" y="744"/>
                    <a:pt x="1249" y="160"/>
                    <a:pt x="190" y="2"/>
                  </a:cubicBezTo>
                  <a:cubicBezTo>
                    <a:pt x="183" y="1"/>
                    <a:pt x="177" y="1"/>
                    <a:pt x="171"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700375" y="4937900"/>
              <a:ext cx="241075" cy="88500"/>
            </a:xfrm>
            <a:custGeom>
              <a:avLst/>
              <a:gdLst/>
              <a:ahLst/>
              <a:cxnLst/>
              <a:rect l="l" t="t" r="r" b="b"/>
              <a:pathLst>
                <a:path w="9643" h="3540" extrusionOk="0">
                  <a:moveTo>
                    <a:pt x="53" y="0"/>
                  </a:moveTo>
                  <a:cubicBezTo>
                    <a:pt x="37" y="0"/>
                    <a:pt x="19" y="12"/>
                    <a:pt x="19" y="26"/>
                  </a:cubicBezTo>
                  <a:cubicBezTo>
                    <a:pt x="0" y="42"/>
                    <a:pt x="19" y="61"/>
                    <a:pt x="36" y="61"/>
                  </a:cubicBezTo>
                  <a:cubicBezTo>
                    <a:pt x="106" y="96"/>
                    <a:pt x="7453" y="3452"/>
                    <a:pt x="9608" y="3539"/>
                  </a:cubicBezTo>
                  <a:cubicBezTo>
                    <a:pt x="9626" y="3539"/>
                    <a:pt x="9643" y="3522"/>
                    <a:pt x="9643" y="3504"/>
                  </a:cubicBezTo>
                  <a:cubicBezTo>
                    <a:pt x="9643" y="3487"/>
                    <a:pt x="9626" y="3469"/>
                    <a:pt x="9608" y="3469"/>
                  </a:cubicBezTo>
                  <a:cubicBezTo>
                    <a:pt x="7471" y="3381"/>
                    <a:pt x="142" y="26"/>
                    <a:pt x="71" y="7"/>
                  </a:cubicBezTo>
                  <a:cubicBezTo>
                    <a:pt x="66" y="2"/>
                    <a:pt x="60" y="0"/>
                    <a:pt x="5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1937900" y="4810900"/>
              <a:ext cx="146600" cy="119275"/>
            </a:xfrm>
            <a:custGeom>
              <a:avLst/>
              <a:gdLst/>
              <a:ahLst/>
              <a:cxnLst/>
              <a:rect l="l" t="t" r="r" b="b"/>
              <a:pathLst>
                <a:path w="5864" h="4771" extrusionOk="0">
                  <a:moveTo>
                    <a:pt x="3445" y="1"/>
                  </a:moveTo>
                  <a:cubicBezTo>
                    <a:pt x="3439" y="1"/>
                    <a:pt x="3433" y="1"/>
                    <a:pt x="3427" y="1"/>
                  </a:cubicBezTo>
                  <a:cubicBezTo>
                    <a:pt x="3321" y="1"/>
                    <a:pt x="3233" y="55"/>
                    <a:pt x="3144" y="90"/>
                  </a:cubicBezTo>
                  <a:cubicBezTo>
                    <a:pt x="2685" y="337"/>
                    <a:pt x="2244" y="585"/>
                    <a:pt x="1820" y="867"/>
                  </a:cubicBezTo>
                  <a:cubicBezTo>
                    <a:pt x="1343" y="1185"/>
                    <a:pt x="884" y="1538"/>
                    <a:pt x="584" y="2033"/>
                  </a:cubicBezTo>
                  <a:cubicBezTo>
                    <a:pt x="1" y="3003"/>
                    <a:pt x="530" y="4169"/>
                    <a:pt x="1590" y="4522"/>
                  </a:cubicBezTo>
                  <a:cubicBezTo>
                    <a:pt x="2032" y="4682"/>
                    <a:pt x="2508" y="4699"/>
                    <a:pt x="2986" y="4717"/>
                  </a:cubicBezTo>
                  <a:cubicBezTo>
                    <a:pt x="3480" y="4734"/>
                    <a:pt x="3975" y="4752"/>
                    <a:pt x="4451" y="4769"/>
                  </a:cubicBezTo>
                  <a:cubicBezTo>
                    <a:pt x="4528" y="4769"/>
                    <a:pt x="4606" y="4770"/>
                    <a:pt x="4683" y="4770"/>
                  </a:cubicBezTo>
                  <a:cubicBezTo>
                    <a:pt x="4904" y="4770"/>
                    <a:pt x="5120" y="4760"/>
                    <a:pt x="5317" y="4682"/>
                  </a:cubicBezTo>
                  <a:cubicBezTo>
                    <a:pt x="5581" y="4593"/>
                    <a:pt x="5829" y="4345"/>
                    <a:pt x="5847" y="4063"/>
                  </a:cubicBezTo>
                  <a:cubicBezTo>
                    <a:pt x="5864" y="3728"/>
                    <a:pt x="5581" y="3462"/>
                    <a:pt x="5282" y="3340"/>
                  </a:cubicBezTo>
                  <a:cubicBezTo>
                    <a:pt x="4981" y="3215"/>
                    <a:pt x="4646" y="3215"/>
                    <a:pt x="4310" y="3145"/>
                  </a:cubicBezTo>
                  <a:cubicBezTo>
                    <a:pt x="4486" y="2968"/>
                    <a:pt x="4717" y="2827"/>
                    <a:pt x="4910" y="2650"/>
                  </a:cubicBezTo>
                  <a:cubicBezTo>
                    <a:pt x="5105" y="2473"/>
                    <a:pt x="5263" y="2245"/>
                    <a:pt x="5228" y="1979"/>
                  </a:cubicBezTo>
                  <a:cubicBezTo>
                    <a:pt x="5193" y="1661"/>
                    <a:pt x="4858" y="1432"/>
                    <a:pt x="4540" y="1414"/>
                  </a:cubicBezTo>
                  <a:cubicBezTo>
                    <a:pt x="4520" y="1413"/>
                    <a:pt x="4500" y="1412"/>
                    <a:pt x="4480" y="1412"/>
                  </a:cubicBezTo>
                  <a:cubicBezTo>
                    <a:pt x="4182" y="1412"/>
                    <a:pt x="3885" y="1528"/>
                    <a:pt x="3603" y="1644"/>
                  </a:cubicBezTo>
                  <a:cubicBezTo>
                    <a:pt x="3603" y="1326"/>
                    <a:pt x="3798" y="1044"/>
                    <a:pt x="3851" y="726"/>
                  </a:cubicBezTo>
                  <a:cubicBezTo>
                    <a:pt x="3903" y="414"/>
                    <a:pt x="3751" y="1"/>
                    <a:pt x="3445"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941050" y="4848000"/>
              <a:ext cx="25125" cy="52600"/>
            </a:xfrm>
            <a:custGeom>
              <a:avLst/>
              <a:gdLst/>
              <a:ahLst/>
              <a:cxnLst/>
              <a:rect l="l" t="t" r="r" b="b"/>
              <a:pathLst>
                <a:path w="1005" h="2104" extrusionOk="0">
                  <a:moveTo>
                    <a:pt x="828" y="0"/>
                  </a:moveTo>
                  <a:cubicBezTo>
                    <a:pt x="811" y="0"/>
                    <a:pt x="811" y="0"/>
                    <a:pt x="793" y="19"/>
                  </a:cubicBezTo>
                  <a:cubicBezTo>
                    <a:pt x="670" y="89"/>
                    <a:pt x="564" y="212"/>
                    <a:pt x="475" y="318"/>
                  </a:cubicBezTo>
                  <a:cubicBezTo>
                    <a:pt x="211" y="690"/>
                    <a:pt x="51" y="1149"/>
                    <a:pt x="34" y="1608"/>
                  </a:cubicBezTo>
                  <a:cubicBezTo>
                    <a:pt x="34" y="1781"/>
                    <a:pt x="1" y="2103"/>
                    <a:pt x="196" y="2103"/>
                  </a:cubicBezTo>
                  <a:cubicBezTo>
                    <a:pt x="201" y="2103"/>
                    <a:pt x="206" y="2103"/>
                    <a:pt x="211" y="2103"/>
                  </a:cubicBezTo>
                  <a:cubicBezTo>
                    <a:pt x="388" y="2084"/>
                    <a:pt x="564" y="1766"/>
                    <a:pt x="652" y="1644"/>
                  </a:cubicBezTo>
                  <a:cubicBezTo>
                    <a:pt x="793" y="1396"/>
                    <a:pt x="899" y="1131"/>
                    <a:pt x="953" y="867"/>
                  </a:cubicBezTo>
                  <a:cubicBezTo>
                    <a:pt x="1005" y="584"/>
                    <a:pt x="988" y="283"/>
                    <a:pt x="864" y="36"/>
                  </a:cubicBezTo>
                  <a:cubicBezTo>
                    <a:pt x="864" y="19"/>
                    <a:pt x="847" y="0"/>
                    <a:pt x="828"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1941000" y="4898325"/>
              <a:ext cx="49025" cy="30550"/>
            </a:xfrm>
            <a:custGeom>
              <a:avLst/>
              <a:gdLst/>
              <a:ahLst/>
              <a:cxnLst/>
              <a:rect l="l" t="t" r="r" b="b"/>
              <a:pathLst>
                <a:path w="1961" h="1222" extrusionOk="0">
                  <a:moveTo>
                    <a:pt x="204" y="1"/>
                  </a:moveTo>
                  <a:cubicBezTo>
                    <a:pt x="105" y="1"/>
                    <a:pt x="27" y="34"/>
                    <a:pt x="18" y="142"/>
                  </a:cubicBezTo>
                  <a:cubicBezTo>
                    <a:pt x="1" y="302"/>
                    <a:pt x="284" y="549"/>
                    <a:pt x="390" y="655"/>
                  </a:cubicBezTo>
                  <a:cubicBezTo>
                    <a:pt x="601" y="831"/>
                    <a:pt x="830" y="1008"/>
                    <a:pt x="1078" y="1114"/>
                  </a:cubicBezTo>
                  <a:cubicBezTo>
                    <a:pt x="1249" y="1182"/>
                    <a:pt x="1435" y="1221"/>
                    <a:pt x="1616" y="1221"/>
                  </a:cubicBezTo>
                  <a:cubicBezTo>
                    <a:pt x="1716" y="1221"/>
                    <a:pt x="1814" y="1210"/>
                    <a:pt x="1908" y="1185"/>
                  </a:cubicBezTo>
                  <a:cubicBezTo>
                    <a:pt x="1925" y="1185"/>
                    <a:pt x="1944" y="1166"/>
                    <a:pt x="1961" y="1149"/>
                  </a:cubicBezTo>
                  <a:lnTo>
                    <a:pt x="1961" y="1114"/>
                  </a:lnTo>
                  <a:cubicBezTo>
                    <a:pt x="1908" y="973"/>
                    <a:pt x="1802" y="848"/>
                    <a:pt x="1713" y="742"/>
                  </a:cubicBezTo>
                  <a:cubicBezTo>
                    <a:pt x="1395" y="408"/>
                    <a:pt x="990" y="160"/>
                    <a:pt x="548" y="71"/>
                  </a:cubicBezTo>
                  <a:cubicBezTo>
                    <a:pt x="454" y="44"/>
                    <a:pt x="316" y="1"/>
                    <a:pt x="204"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865950" y="3914575"/>
              <a:ext cx="113050" cy="366600"/>
            </a:xfrm>
            <a:custGeom>
              <a:avLst/>
              <a:gdLst/>
              <a:ahLst/>
              <a:cxnLst/>
              <a:rect l="l" t="t" r="r" b="b"/>
              <a:pathLst>
                <a:path w="4522" h="14664" extrusionOk="0">
                  <a:moveTo>
                    <a:pt x="4353" y="1"/>
                  </a:moveTo>
                  <a:cubicBezTo>
                    <a:pt x="4288" y="1"/>
                    <a:pt x="4221" y="48"/>
                    <a:pt x="4221" y="110"/>
                  </a:cubicBezTo>
                  <a:lnTo>
                    <a:pt x="3497" y="3748"/>
                  </a:lnTo>
                  <a:cubicBezTo>
                    <a:pt x="3267" y="4967"/>
                    <a:pt x="3055" y="6185"/>
                    <a:pt x="2490" y="7228"/>
                  </a:cubicBezTo>
                  <a:cubicBezTo>
                    <a:pt x="2208" y="7739"/>
                    <a:pt x="1819" y="8217"/>
                    <a:pt x="1466" y="8746"/>
                  </a:cubicBezTo>
                  <a:cubicBezTo>
                    <a:pt x="1096" y="9258"/>
                    <a:pt x="778" y="9841"/>
                    <a:pt x="566" y="10459"/>
                  </a:cubicBezTo>
                  <a:cubicBezTo>
                    <a:pt x="107" y="11678"/>
                    <a:pt x="1" y="13020"/>
                    <a:pt x="248" y="14327"/>
                  </a:cubicBezTo>
                  <a:cubicBezTo>
                    <a:pt x="248" y="14327"/>
                    <a:pt x="265" y="14327"/>
                    <a:pt x="265" y="14344"/>
                  </a:cubicBezTo>
                  <a:cubicBezTo>
                    <a:pt x="309" y="14534"/>
                    <a:pt x="473" y="14663"/>
                    <a:pt x="658" y="14663"/>
                  </a:cubicBezTo>
                  <a:cubicBezTo>
                    <a:pt x="697" y="14663"/>
                    <a:pt x="737" y="14657"/>
                    <a:pt x="778" y="14645"/>
                  </a:cubicBezTo>
                  <a:cubicBezTo>
                    <a:pt x="1007" y="14591"/>
                    <a:pt x="1148" y="14362"/>
                    <a:pt x="1096" y="14132"/>
                  </a:cubicBezTo>
                  <a:cubicBezTo>
                    <a:pt x="813" y="13020"/>
                    <a:pt x="865" y="11801"/>
                    <a:pt x="1237" y="10689"/>
                  </a:cubicBezTo>
                  <a:cubicBezTo>
                    <a:pt x="1414" y="10124"/>
                    <a:pt x="1678" y="9611"/>
                    <a:pt x="2014" y="9100"/>
                  </a:cubicBezTo>
                  <a:cubicBezTo>
                    <a:pt x="2332" y="8587"/>
                    <a:pt x="2702" y="8075"/>
                    <a:pt x="3003" y="7492"/>
                  </a:cubicBezTo>
                  <a:cubicBezTo>
                    <a:pt x="3585" y="6326"/>
                    <a:pt x="3726" y="5038"/>
                    <a:pt x="3938" y="3837"/>
                  </a:cubicBezTo>
                  <a:lnTo>
                    <a:pt x="4503" y="164"/>
                  </a:lnTo>
                  <a:cubicBezTo>
                    <a:pt x="4522" y="93"/>
                    <a:pt x="4468" y="4"/>
                    <a:pt x="4380" y="4"/>
                  </a:cubicBezTo>
                  <a:cubicBezTo>
                    <a:pt x="4371" y="2"/>
                    <a:pt x="4362" y="1"/>
                    <a:pt x="435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1954400" y="3838100"/>
              <a:ext cx="171125" cy="195925"/>
            </a:xfrm>
            <a:custGeom>
              <a:avLst/>
              <a:gdLst/>
              <a:ahLst/>
              <a:cxnLst/>
              <a:rect l="l" t="t" r="r" b="b"/>
              <a:pathLst>
                <a:path w="6845" h="7837" extrusionOk="0">
                  <a:moveTo>
                    <a:pt x="6699" y="1"/>
                  </a:moveTo>
                  <a:cubicBezTo>
                    <a:pt x="6684" y="1"/>
                    <a:pt x="6668" y="3"/>
                    <a:pt x="6652" y="9"/>
                  </a:cubicBezTo>
                  <a:cubicBezTo>
                    <a:pt x="6228" y="131"/>
                    <a:pt x="5169" y="574"/>
                    <a:pt x="3826" y="2128"/>
                  </a:cubicBezTo>
                  <a:cubicBezTo>
                    <a:pt x="2378" y="3823"/>
                    <a:pt x="595" y="6719"/>
                    <a:pt x="47" y="7638"/>
                  </a:cubicBezTo>
                  <a:cubicBezTo>
                    <a:pt x="0" y="7716"/>
                    <a:pt x="80" y="7837"/>
                    <a:pt x="173" y="7837"/>
                  </a:cubicBezTo>
                  <a:cubicBezTo>
                    <a:pt x="184" y="7837"/>
                    <a:pt x="195" y="7835"/>
                    <a:pt x="207" y="7831"/>
                  </a:cubicBezTo>
                  <a:cubicBezTo>
                    <a:pt x="1036" y="7584"/>
                    <a:pt x="3297" y="6755"/>
                    <a:pt x="4763" y="4635"/>
                  </a:cubicBezTo>
                  <a:cubicBezTo>
                    <a:pt x="6246" y="2498"/>
                    <a:pt x="6706" y="750"/>
                    <a:pt x="6829" y="167"/>
                  </a:cubicBezTo>
                  <a:cubicBezTo>
                    <a:pt x="6844" y="77"/>
                    <a:pt x="6783" y="1"/>
                    <a:pt x="6699"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1954675" y="3841200"/>
              <a:ext cx="171325" cy="191375"/>
            </a:xfrm>
            <a:custGeom>
              <a:avLst/>
              <a:gdLst/>
              <a:ahLst/>
              <a:cxnLst/>
              <a:rect l="l" t="t" r="r" b="b"/>
              <a:pathLst>
                <a:path w="6853" h="7655" extrusionOk="0">
                  <a:moveTo>
                    <a:pt x="6820" y="0"/>
                  </a:moveTo>
                  <a:cubicBezTo>
                    <a:pt x="6808" y="0"/>
                    <a:pt x="6795" y="13"/>
                    <a:pt x="6782" y="26"/>
                  </a:cubicBezTo>
                  <a:cubicBezTo>
                    <a:pt x="5918" y="1985"/>
                    <a:pt x="71" y="7531"/>
                    <a:pt x="19" y="7601"/>
                  </a:cubicBezTo>
                  <a:cubicBezTo>
                    <a:pt x="1" y="7601"/>
                    <a:pt x="1" y="7637"/>
                    <a:pt x="19" y="7655"/>
                  </a:cubicBezTo>
                  <a:lnTo>
                    <a:pt x="71" y="7655"/>
                  </a:lnTo>
                  <a:cubicBezTo>
                    <a:pt x="125" y="7584"/>
                    <a:pt x="5970" y="2021"/>
                    <a:pt x="6853" y="43"/>
                  </a:cubicBezTo>
                  <a:cubicBezTo>
                    <a:pt x="6853" y="26"/>
                    <a:pt x="6853" y="7"/>
                    <a:pt x="6836" y="7"/>
                  </a:cubicBezTo>
                  <a:cubicBezTo>
                    <a:pt x="6831" y="3"/>
                    <a:pt x="6825" y="0"/>
                    <a:pt x="682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1859775" y="3904075"/>
              <a:ext cx="79500" cy="215200"/>
            </a:xfrm>
            <a:custGeom>
              <a:avLst/>
              <a:gdLst/>
              <a:ahLst/>
              <a:cxnLst/>
              <a:rect l="l" t="t" r="r" b="b"/>
              <a:pathLst>
                <a:path w="3180" h="8608" extrusionOk="0">
                  <a:moveTo>
                    <a:pt x="163" y="1"/>
                  </a:moveTo>
                  <a:cubicBezTo>
                    <a:pt x="138" y="1"/>
                    <a:pt x="112" y="7"/>
                    <a:pt x="88" y="19"/>
                  </a:cubicBezTo>
                  <a:cubicBezTo>
                    <a:pt x="17" y="54"/>
                    <a:pt x="1" y="141"/>
                    <a:pt x="36" y="212"/>
                  </a:cubicBezTo>
                  <a:lnTo>
                    <a:pt x="1025" y="2208"/>
                  </a:lnTo>
                  <a:cubicBezTo>
                    <a:pt x="1343" y="2861"/>
                    <a:pt x="1678" y="3532"/>
                    <a:pt x="1995" y="4186"/>
                  </a:cubicBezTo>
                  <a:cubicBezTo>
                    <a:pt x="2296" y="4857"/>
                    <a:pt x="2561" y="5545"/>
                    <a:pt x="2666" y="6252"/>
                  </a:cubicBezTo>
                  <a:cubicBezTo>
                    <a:pt x="2755" y="6941"/>
                    <a:pt x="2685" y="7683"/>
                    <a:pt x="2384" y="8283"/>
                  </a:cubicBezTo>
                  <a:lnTo>
                    <a:pt x="2384" y="8300"/>
                  </a:lnTo>
                  <a:cubicBezTo>
                    <a:pt x="2332" y="8406"/>
                    <a:pt x="2367" y="8531"/>
                    <a:pt x="2473" y="8583"/>
                  </a:cubicBezTo>
                  <a:cubicBezTo>
                    <a:pt x="2511" y="8600"/>
                    <a:pt x="2550" y="8608"/>
                    <a:pt x="2586" y="8608"/>
                  </a:cubicBezTo>
                  <a:cubicBezTo>
                    <a:pt x="2666" y="8608"/>
                    <a:pt x="2736" y="8568"/>
                    <a:pt x="2772" y="8495"/>
                  </a:cubicBezTo>
                  <a:cubicBezTo>
                    <a:pt x="3126" y="7771"/>
                    <a:pt x="3179" y="6941"/>
                    <a:pt x="3055" y="6181"/>
                  </a:cubicBezTo>
                  <a:cubicBezTo>
                    <a:pt x="2949" y="5423"/>
                    <a:pt x="2650" y="4716"/>
                    <a:pt x="2332" y="4027"/>
                  </a:cubicBezTo>
                  <a:cubicBezTo>
                    <a:pt x="1995" y="3356"/>
                    <a:pt x="1642" y="2720"/>
                    <a:pt x="1307" y="2049"/>
                  </a:cubicBezTo>
                  <a:lnTo>
                    <a:pt x="283" y="71"/>
                  </a:lnTo>
                  <a:cubicBezTo>
                    <a:pt x="260" y="24"/>
                    <a:pt x="213" y="1"/>
                    <a:pt x="16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777725" y="3789250"/>
              <a:ext cx="120925" cy="140375"/>
            </a:xfrm>
            <a:custGeom>
              <a:avLst/>
              <a:gdLst/>
              <a:ahLst/>
              <a:cxnLst/>
              <a:rect l="l" t="t" r="r" b="b"/>
              <a:pathLst>
                <a:path w="4837" h="5615" extrusionOk="0">
                  <a:moveTo>
                    <a:pt x="3828" y="1"/>
                  </a:moveTo>
                  <a:cubicBezTo>
                    <a:pt x="3816" y="1"/>
                    <a:pt x="3805" y="1"/>
                    <a:pt x="3794" y="2"/>
                  </a:cubicBezTo>
                  <a:cubicBezTo>
                    <a:pt x="3476" y="20"/>
                    <a:pt x="3229" y="338"/>
                    <a:pt x="3141" y="656"/>
                  </a:cubicBezTo>
                  <a:cubicBezTo>
                    <a:pt x="3052" y="974"/>
                    <a:pt x="3088" y="1291"/>
                    <a:pt x="3071" y="1626"/>
                  </a:cubicBezTo>
                  <a:cubicBezTo>
                    <a:pt x="2859" y="1468"/>
                    <a:pt x="2699" y="1256"/>
                    <a:pt x="2505" y="1096"/>
                  </a:cubicBezTo>
                  <a:cubicBezTo>
                    <a:pt x="2346" y="952"/>
                    <a:pt x="2139" y="831"/>
                    <a:pt x="1934" y="831"/>
                  </a:cubicBezTo>
                  <a:cubicBezTo>
                    <a:pt x="1889" y="831"/>
                    <a:pt x="1844" y="836"/>
                    <a:pt x="1799" y="849"/>
                  </a:cubicBezTo>
                  <a:cubicBezTo>
                    <a:pt x="1481" y="920"/>
                    <a:pt x="1305" y="1273"/>
                    <a:pt x="1322" y="1591"/>
                  </a:cubicBezTo>
                  <a:cubicBezTo>
                    <a:pt x="1340" y="1927"/>
                    <a:pt x="1498" y="2210"/>
                    <a:pt x="1658" y="2492"/>
                  </a:cubicBezTo>
                  <a:cubicBezTo>
                    <a:pt x="1623" y="2496"/>
                    <a:pt x="1588" y="2498"/>
                    <a:pt x="1553" y="2498"/>
                  </a:cubicBezTo>
                  <a:cubicBezTo>
                    <a:pt x="1270" y="2498"/>
                    <a:pt x="987" y="2384"/>
                    <a:pt x="704" y="2368"/>
                  </a:cubicBezTo>
                  <a:cubicBezTo>
                    <a:pt x="682" y="2366"/>
                    <a:pt x="660" y="2364"/>
                    <a:pt x="638" y="2364"/>
                  </a:cubicBezTo>
                  <a:cubicBezTo>
                    <a:pt x="335" y="2364"/>
                    <a:pt x="0" y="2583"/>
                    <a:pt x="33" y="2862"/>
                  </a:cubicBezTo>
                  <a:cubicBezTo>
                    <a:pt x="50" y="2968"/>
                    <a:pt x="104" y="3057"/>
                    <a:pt x="156" y="3128"/>
                  </a:cubicBezTo>
                  <a:cubicBezTo>
                    <a:pt x="439" y="3552"/>
                    <a:pt x="756" y="3976"/>
                    <a:pt x="1093" y="4364"/>
                  </a:cubicBezTo>
                  <a:cubicBezTo>
                    <a:pt x="1446" y="4805"/>
                    <a:pt x="1851" y="5229"/>
                    <a:pt x="2364" y="5459"/>
                  </a:cubicBezTo>
                  <a:cubicBezTo>
                    <a:pt x="2601" y="5566"/>
                    <a:pt x="2839" y="5615"/>
                    <a:pt x="3068" y="5615"/>
                  </a:cubicBezTo>
                  <a:cubicBezTo>
                    <a:pt x="3863" y="5615"/>
                    <a:pt x="4552" y="5023"/>
                    <a:pt x="4731" y="4188"/>
                  </a:cubicBezTo>
                  <a:cubicBezTo>
                    <a:pt x="4837" y="3729"/>
                    <a:pt x="4801" y="3234"/>
                    <a:pt x="4766" y="2775"/>
                  </a:cubicBezTo>
                  <a:cubicBezTo>
                    <a:pt x="4731" y="2280"/>
                    <a:pt x="4695" y="1786"/>
                    <a:pt x="4660" y="1308"/>
                  </a:cubicBezTo>
                  <a:cubicBezTo>
                    <a:pt x="4642" y="1009"/>
                    <a:pt x="4606" y="708"/>
                    <a:pt x="4483" y="461"/>
                  </a:cubicBezTo>
                  <a:cubicBezTo>
                    <a:pt x="4347" y="206"/>
                    <a:pt x="4113" y="1"/>
                    <a:pt x="3828"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1872550" y="3881100"/>
              <a:ext cx="28750" cy="51250"/>
            </a:xfrm>
            <a:custGeom>
              <a:avLst/>
              <a:gdLst/>
              <a:ahLst/>
              <a:cxnLst/>
              <a:rect l="l" t="t" r="r" b="b"/>
              <a:pathLst>
                <a:path w="1150" h="2050" extrusionOk="0">
                  <a:moveTo>
                    <a:pt x="1025" y="1"/>
                  </a:moveTo>
                  <a:cubicBezTo>
                    <a:pt x="1008" y="1"/>
                    <a:pt x="990" y="1"/>
                    <a:pt x="990" y="19"/>
                  </a:cubicBezTo>
                  <a:cubicBezTo>
                    <a:pt x="849" y="71"/>
                    <a:pt x="743" y="177"/>
                    <a:pt x="637" y="302"/>
                  </a:cubicBezTo>
                  <a:cubicBezTo>
                    <a:pt x="337" y="637"/>
                    <a:pt x="142" y="1079"/>
                    <a:pt x="90" y="1538"/>
                  </a:cubicBezTo>
                  <a:cubicBezTo>
                    <a:pt x="72" y="1715"/>
                    <a:pt x="1" y="2049"/>
                    <a:pt x="231" y="2049"/>
                  </a:cubicBezTo>
                  <a:cubicBezTo>
                    <a:pt x="389" y="2049"/>
                    <a:pt x="601" y="1732"/>
                    <a:pt x="690" y="1626"/>
                  </a:cubicBezTo>
                  <a:cubicBezTo>
                    <a:pt x="867" y="1397"/>
                    <a:pt x="990" y="1149"/>
                    <a:pt x="1079" y="867"/>
                  </a:cubicBezTo>
                  <a:cubicBezTo>
                    <a:pt x="1150" y="601"/>
                    <a:pt x="1150" y="302"/>
                    <a:pt x="1061" y="36"/>
                  </a:cubicBezTo>
                  <a:cubicBezTo>
                    <a:pt x="1044" y="19"/>
                    <a:pt x="1044" y="1"/>
                    <a:pt x="1025"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1918050" y="3801600"/>
              <a:ext cx="127175" cy="125250"/>
            </a:xfrm>
            <a:custGeom>
              <a:avLst/>
              <a:gdLst/>
              <a:ahLst/>
              <a:cxnLst/>
              <a:rect l="l" t="t" r="r" b="b"/>
              <a:pathLst>
                <a:path w="5087" h="5010" extrusionOk="0">
                  <a:moveTo>
                    <a:pt x="2408" y="1"/>
                  </a:moveTo>
                  <a:cubicBezTo>
                    <a:pt x="2148" y="1"/>
                    <a:pt x="1887" y="204"/>
                    <a:pt x="1767" y="444"/>
                  </a:cubicBezTo>
                  <a:cubicBezTo>
                    <a:pt x="1625" y="744"/>
                    <a:pt x="1625" y="1080"/>
                    <a:pt x="1625" y="1398"/>
                  </a:cubicBezTo>
                  <a:cubicBezTo>
                    <a:pt x="1324" y="1274"/>
                    <a:pt x="1131" y="991"/>
                    <a:pt x="865" y="814"/>
                  </a:cubicBezTo>
                  <a:cubicBezTo>
                    <a:pt x="743" y="738"/>
                    <a:pt x="590" y="694"/>
                    <a:pt x="449" y="694"/>
                  </a:cubicBezTo>
                  <a:cubicBezTo>
                    <a:pt x="263" y="694"/>
                    <a:pt x="96" y="768"/>
                    <a:pt x="36" y="939"/>
                  </a:cubicBezTo>
                  <a:cubicBezTo>
                    <a:pt x="1" y="1026"/>
                    <a:pt x="1" y="1115"/>
                    <a:pt x="1" y="1221"/>
                  </a:cubicBezTo>
                  <a:cubicBezTo>
                    <a:pt x="53" y="1733"/>
                    <a:pt x="107" y="2246"/>
                    <a:pt x="213" y="2757"/>
                  </a:cubicBezTo>
                  <a:cubicBezTo>
                    <a:pt x="319" y="3305"/>
                    <a:pt x="460" y="3870"/>
                    <a:pt x="795" y="4329"/>
                  </a:cubicBezTo>
                  <a:cubicBezTo>
                    <a:pt x="1139" y="4789"/>
                    <a:pt x="1630" y="5009"/>
                    <a:pt x="2126" y="5009"/>
                  </a:cubicBezTo>
                  <a:cubicBezTo>
                    <a:pt x="2623" y="5009"/>
                    <a:pt x="3127" y="4789"/>
                    <a:pt x="3497" y="4365"/>
                  </a:cubicBezTo>
                  <a:cubicBezTo>
                    <a:pt x="3797" y="4012"/>
                    <a:pt x="4009" y="3588"/>
                    <a:pt x="4204" y="3146"/>
                  </a:cubicBezTo>
                  <a:cubicBezTo>
                    <a:pt x="4416" y="2705"/>
                    <a:pt x="4609" y="2263"/>
                    <a:pt x="4821" y="1822"/>
                  </a:cubicBezTo>
                  <a:cubicBezTo>
                    <a:pt x="4945" y="1556"/>
                    <a:pt x="5068" y="1274"/>
                    <a:pt x="5087" y="991"/>
                  </a:cubicBezTo>
                  <a:cubicBezTo>
                    <a:pt x="5087" y="708"/>
                    <a:pt x="4962" y="391"/>
                    <a:pt x="4698" y="268"/>
                  </a:cubicBezTo>
                  <a:cubicBezTo>
                    <a:pt x="4621" y="229"/>
                    <a:pt x="4537" y="211"/>
                    <a:pt x="4451" y="211"/>
                  </a:cubicBezTo>
                  <a:cubicBezTo>
                    <a:pt x="4223" y="211"/>
                    <a:pt x="3982" y="335"/>
                    <a:pt x="3815" y="515"/>
                  </a:cubicBezTo>
                  <a:cubicBezTo>
                    <a:pt x="3585" y="744"/>
                    <a:pt x="3462" y="1045"/>
                    <a:pt x="3285" y="1327"/>
                  </a:cubicBezTo>
                  <a:cubicBezTo>
                    <a:pt x="3161" y="1080"/>
                    <a:pt x="3126" y="833"/>
                    <a:pt x="3055" y="586"/>
                  </a:cubicBezTo>
                  <a:cubicBezTo>
                    <a:pt x="2968" y="338"/>
                    <a:pt x="2808" y="91"/>
                    <a:pt x="2544" y="20"/>
                  </a:cubicBezTo>
                  <a:cubicBezTo>
                    <a:pt x="2499" y="7"/>
                    <a:pt x="2454" y="1"/>
                    <a:pt x="2408"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1929075" y="3895625"/>
              <a:ext cx="44175" cy="37475"/>
            </a:xfrm>
            <a:custGeom>
              <a:avLst/>
              <a:gdLst/>
              <a:ahLst/>
              <a:cxnLst/>
              <a:rect l="l" t="t" r="r" b="b"/>
              <a:pathLst>
                <a:path w="1767" h="1499" extrusionOk="0">
                  <a:moveTo>
                    <a:pt x="128" y="1"/>
                  </a:moveTo>
                  <a:cubicBezTo>
                    <a:pt x="103" y="1"/>
                    <a:pt x="79" y="2"/>
                    <a:pt x="54" y="3"/>
                  </a:cubicBezTo>
                  <a:cubicBezTo>
                    <a:pt x="36" y="3"/>
                    <a:pt x="19" y="3"/>
                    <a:pt x="0" y="20"/>
                  </a:cubicBezTo>
                  <a:lnTo>
                    <a:pt x="0" y="56"/>
                  </a:lnTo>
                  <a:cubicBezTo>
                    <a:pt x="19" y="215"/>
                    <a:pt x="89" y="338"/>
                    <a:pt x="160" y="479"/>
                  </a:cubicBezTo>
                  <a:cubicBezTo>
                    <a:pt x="407" y="868"/>
                    <a:pt x="761" y="1186"/>
                    <a:pt x="1184" y="1362"/>
                  </a:cubicBezTo>
                  <a:cubicBezTo>
                    <a:pt x="1287" y="1408"/>
                    <a:pt x="1450" y="1499"/>
                    <a:pt x="1571" y="1499"/>
                  </a:cubicBezTo>
                  <a:cubicBezTo>
                    <a:pt x="1636" y="1499"/>
                    <a:pt x="1689" y="1472"/>
                    <a:pt x="1714" y="1398"/>
                  </a:cubicBezTo>
                  <a:cubicBezTo>
                    <a:pt x="1766" y="1240"/>
                    <a:pt x="1538" y="939"/>
                    <a:pt x="1449" y="816"/>
                  </a:cubicBezTo>
                  <a:cubicBezTo>
                    <a:pt x="1272" y="604"/>
                    <a:pt x="1078" y="392"/>
                    <a:pt x="848" y="232"/>
                  </a:cubicBezTo>
                  <a:cubicBezTo>
                    <a:pt x="639" y="88"/>
                    <a:pt x="385" y="1"/>
                    <a:pt x="128"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1786025" y="4306900"/>
              <a:ext cx="316150" cy="246075"/>
            </a:xfrm>
            <a:custGeom>
              <a:avLst/>
              <a:gdLst/>
              <a:ahLst/>
              <a:cxnLst/>
              <a:rect l="l" t="t" r="r" b="b"/>
              <a:pathLst>
                <a:path w="12646" h="9843" extrusionOk="0">
                  <a:moveTo>
                    <a:pt x="12403" y="1"/>
                  </a:moveTo>
                  <a:cubicBezTo>
                    <a:pt x="12378" y="1"/>
                    <a:pt x="12353" y="4"/>
                    <a:pt x="12327" y="12"/>
                  </a:cubicBezTo>
                  <a:cubicBezTo>
                    <a:pt x="11710" y="223"/>
                    <a:pt x="11110" y="452"/>
                    <a:pt x="10509" y="718"/>
                  </a:cubicBezTo>
                  <a:cubicBezTo>
                    <a:pt x="9926" y="982"/>
                    <a:pt x="9343" y="1265"/>
                    <a:pt x="8778" y="1618"/>
                  </a:cubicBezTo>
                  <a:cubicBezTo>
                    <a:pt x="8496" y="1795"/>
                    <a:pt x="8230" y="2006"/>
                    <a:pt x="7983" y="2237"/>
                  </a:cubicBezTo>
                  <a:cubicBezTo>
                    <a:pt x="7736" y="2466"/>
                    <a:pt x="7524" y="2713"/>
                    <a:pt x="7295" y="2943"/>
                  </a:cubicBezTo>
                  <a:cubicBezTo>
                    <a:pt x="6871" y="3419"/>
                    <a:pt x="6429" y="3808"/>
                    <a:pt x="5917" y="4161"/>
                  </a:cubicBezTo>
                  <a:cubicBezTo>
                    <a:pt x="4893" y="4886"/>
                    <a:pt x="3728" y="5433"/>
                    <a:pt x="2650" y="6174"/>
                  </a:cubicBezTo>
                  <a:cubicBezTo>
                    <a:pt x="2103" y="6546"/>
                    <a:pt x="1573" y="6987"/>
                    <a:pt x="1114" y="7481"/>
                  </a:cubicBezTo>
                  <a:cubicBezTo>
                    <a:pt x="672" y="7994"/>
                    <a:pt x="283" y="8594"/>
                    <a:pt x="71" y="9282"/>
                  </a:cubicBezTo>
                  <a:lnTo>
                    <a:pt x="54" y="9282"/>
                  </a:lnTo>
                  <a:cubicBezTo>
                    <a:pt x="1" y="9513"/>
                    <a:pt x="125" y="9760"/>
                    <a:pt x="354" y="9831"/>
                  </a:cubicBezTo>
                  <a:cubicBezTo>
                    <a:pt x="389" y="9839"/>
                    <a:pt x="425" y="9843"/>
                    <a:pt x="459" y="9843"/>
                  </a:cubicBezTo>
                  <a:cubicBezTo>
                    <a:pt x="651" y="9843"/>
                    <a:pt x="824" y="9725"/>
                    <a:pt x="884" y="9530"/>
                  </a:cubicBezTo>
                  <a:cubicBezTo>
                    <a:pt x="1043" y="8983"/>
                    <a:pt x="1343" y="8470"/>
                    <a:pt x="1731" y="8011"/>
                  </a:cubicBezTo>
                  <a:cubicBezTo>
                    <a:pt x="2120" y="7570"/>
                    <a:pt x="2579" y="7163"/>
                    <a:pt x="3073" y="6793"/>
                  </a:cubicBezTo>
                  <a:cubicBezTo>
                    <a:pt x="4081" y="6068"/>
                    <a:pt x="5246" y="5486"/>
                    <a:pt x="6288" y="4709"/>
                  </a:cubicBezTo>
                  <a:cubicBezTo>
                    <a:pt x="6817" y="4321"/>
                    <a:pt x="7330" y="3843"/>
                    <a:pt x="7754" y="3349"/>
                  </a:cubicBezTo>
                  <a:cubicBezTo>
                    <a:pt x="8178" y="2872"/>
                    <a:pt x="8566" y="2413"/>
                    <a:pt x="9078" y="2077"/>
                  </a:cubicBezTo>
                  <a:cubicBezTo>
                    <a:pt x="9591" y="1742"/>
                    <a:pt x="10156" y="1441"/>
                    <a:pt x="10721" y="1177"/>
                  </a:cubicBezTo>
                  <a:cubicBezTo>
                    <a:pt x="11303" y="895"/>
                    <a:pt x="11887" y="647"/>
                    <a:pt x="12469" y="435"/>
                  </a:cubicBezTo>
                  <a:cubicBezTo>
                    <a:pt x="12593" y="400"/>
                    <a:pt x="12645" y="276"/>
                    <a:pt x="12610" y="153"/>
                  </a:cubicBezTo>
                  <a:cubicBezTo>
                    <a:pt x="12582" y="54"/>
                    <a:pt x="12498" y="1"/>
                    <a:pt x="1240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1874325" y="4387025"/>
              <a:ext cx="249025" cy="87600"/>
            </a:xfrm>
            <a:custGeom>
              <a:avLst/>
              <a:gdLst/>
              <a:ahLst/>
              <a:cxnLst/>
              <a:rect l="l" t="t" r="r" b="b"/>
              <a:pathLst>
                <a:path w="9961" h="3504" extrusionOk="0">
                  <a:moveTo>
                    <a:pt x="8632" y="1"/>
                  </a:moveTo>
                  <a:cubicBezTo>
                    <a:pt x="8051" y="1"/>
                    <a:pt x="7282" y="86"/>
                    <a:pt x="6306" y="356"/>
                  </a:cubicBezTo>
                  <a:cubicBezTo>
                    <a:pt x="4151" y="974"/>
                    <a:pt x="1060" y="2404"/>
                    <a:pt x="107" y="2863"/>
                  </a:cubicBezTo>
                  <a:cubicBezTo>
                    <a:pt x="1" y="2917"/>
                    <a:pt x="19" y="3075"/>
                    <a:pt x="125" y="3111"/>
                  </a:cubicBezTo>
                  <a:cubicBezTo>
                    <a:pt x="605" y="3254"/>
                    <a:pt x="1594" y="3503"/>
                    <a:pt x="2804" y="3503"/>
                  </a:cubicBezTo>
                  <a:cubicBezTo>
                    <a:pt x="3685" y="3503"/>
                    <a:pt x="4683" y="3371"/>
                    <a:pt x="5687" y="2969"/>
                  </a:cubicBezTo>
                  <a:cubicBezTo>
                    <a:pt x="8107" y="2016"/>
                    <a:pt x="9466" y="798"/>
                    <a:pt x="9890" y="391"/>
                  </a:cubicBezTo>
                  <a:cubicBezTo>
                    <a:pt x="9961" y="320"/>
                    <a:pt x="9926" y="179"/>
                    <a:pt x="9838" y="162"/>
                  </a:cubicBezTo>
                  <a:cubicBezTo>
                    <a:pt x="9623" y="90"/>
                    <a:pt x="9227" y="1"/>
                    <a:pt x="8632"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1874775" y="4395725"/>
              <a:ext cx="247700" cy="66000"/>
            </a:xfrm>
            <a:custGeom>
              <a:avLst/>
              <a:gdLst/>
              <a:ahLst/>
              <a:cxnLst/>
              <a:rect l="l" t="t" r="r" b="b"/>
              <a:pathLst>
                <a:path w="9908" h="2640" extrusionOk="0">
                  <a:moveTo>
                    <a:pt x="9870" y="1"/>
                  </a:moveTo>
                  <a:cubicBezTo>
                    <a:pt x="9865" y="1"/>
                    <a:pt x="9860" y="3"/>
                    <a:pt x="9855" y="8"/>
                  </a:cubicBezTo>
                  <a:cubicBezTo>
                    <a:pt x="8054" y="1156"/>
                    <a:pt x="107" y="2551"/>
                    <a:pt x="18" y="2569"/>
                  </a:cubicBezTo>
                  <a:cubicBezTo>
                    <a:pt x="1" y="2569"/>
                    <a:pt x="1" y="2586"/>
                    <a:pt x="1" y="2621"/>
                  </a:cubicBezTo>
                  <a:cubicBezTo>
                    <a:pt x="1" y="2640"/>
                    <a:pt x="18" y="2640"/>
                    <a:pt x="36" y="2640"/>
                  </a:cubicBezTo>
                  <a:cubicBezTo>
                    <a:pt x="124" y="2621"/>
                    <a:pt x="8071" y="1227"/>
                    <a:pt x="9891" y="61"/>
                  </a:cubicBezTo>
                  <a:cubicBezTo>
                    <a:pt x="9908" y="61"/>
                    <a:pt x="9908" y="43"/>
                    <a:pt x="9908" y="26"/>
                  </a:cubicBezTo>
                  <a:cubicBezTo>
                    <a:pt x="9896" y="13"/>
                    <a:pt x="9883" y="1"/>
                    <a:pt x="987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2066575" y="4197850"/>
              <a:ext cx="145075" cy="123100"/>
            </a:xfrm>
            <a:custGeom>
              <a:avLst/>
              <a:gdLst/>
              <a:ahLst/>
              <a:cxnLst/>
              <a:rect l="l" t="t" r="r" b="b"/>
              <a:pathLst>
                <a:path w="5803" h="4924" extrusionOk="0">
                  <a:moveTo>
                    <a:pt x="1860" y="1"/>
                  </a:moveTo>
                  <a:cubicBezTo>
                    <a:pt x="1802" y="1"/>
                    <a:pt x="1745" y="15"/>
                    <a:pt x="1689" y="46"/>
                  </a:cubicBezTo>
                  <a:cubicBezTo>
                    <a:pt x="1600" y="81"/>
                    <a:pt x="1548" y="170"/>
                    <a:pt x="1494" y="241"/>
                  </a:cubicBezTo>
                  <a:cubicBezTo>
                    <a:pt x="1176" y="665"/>
                    <a:pt x="893" y="1089"/>
                    <a:pt x="646" y="1548"/>
                  </a:cubicBezTo>
                  <a:cubicBezTo>
                    <a:pt x="364" y="2042"/>
                    <a:pt x="116" y="2554"/>
                    <a:pt x="81" y="3119"/>
                  </a:cubicBezTo>
                  <a:cubicBezTo>
                    <a:pt x="1" y="4170"/>
                    <a:pt x="836" y="4923"/>
                    <a:pt x="1816" y="4923"/>
                  </a:cubicBezTo>
                  <a:cubicBezTo>
                    <a:pt x="1908" y="4923"/>
                    <a:pt x="2001" y="4917"/>
                    <a:pt x="2094" y="4903"/>
                  </a:cubicBezTo>
                  <a:cubicBezTo>
                    <a:pt x="2572" y="4833"/>
                    <a:pt x="2996" y="4638"/>
                    <a:pt x="3436" y="4444"/>
                  </a:cubicBezTo>
                  <a:cubicBezTo>
                    <a:pt x="3879" y="4232"/>
                    <a:pt x="4320" y="4020"/>
                    <a:pt x="4762" y="3825"/>
                  </a:cubicBezTo>
                  <a:cubicBezTo>
                    <a:pt x="5026" y="3702"/>
                    <a:pt x="5292" y="3578"/>
                    <a:pt x="5503" y="3366"/>
                  </a:cubicBezTo>
                  <a:cubicBezTo>
                    <a:pt x="5697" y="3154"/>
                    <a:pt x="5803" y="2819"/>
                    <a:pt x="5680" y="2572"/>
                  </a:cubicBezTo>
                  <a:cubicBezTo>
                    <a:pt x="5563" y="2289"/>
                    <a:pt x="5213" y="2164"/>
                    <a:pt x="4907" y="2164"/>
                  </a:cubicBezTo>
                  <a:cubicBezTo>
                    <a:pt x="4888" y="2164"/>
                    <a:pt x="4868" y="2164"/>
                    <a:pt x="4849" y="2165"/>
                  </a:cubicBezTo>
                  <a:cubicBezTo>
                    <a:pt x="4531" y="2201"/>
                    <a:pt x="4214" y="2342"/>
                    <a:pt x="3914" y="2448"/>
                  </a:cubicBezTo>
                  <a:cubicBezTo>
                    <a:pt x="3985" y="2201"/>
                    <a:pt x="4126" y="1972"/>
                    <a:pt x="4214" y="1725"/>
                  </a:cubicBezTo>
                  <a:cubicBezTo>
                    <a:pt x="4303" y="1494"/>
                    <a:pt x="4338" y="1195"/>
                    <a:pt x="4197" y="983"/>
                  </a:cubicBezTo>
                  <a:cubicBezTo>
                    <a:pt x="4080" y="807"/>
                    <a:pt x="3862" y="725"/>
                    <a:pt x="3646" y="725"/>
                  </a:cubicBezTo>
                  <a:cubicBezTo>
                    <a:pt x="3536" y="725"/>
                    <a:pt x="3426" y="746"/>
                    <a:pt x="3331" y="788"/>
                  </a:cubicBezTo>
                  <a:cubicBezTo>
                    <a:pt x="3031" y="929"/>
                    <a:pt x="2801" y="1176"/>
                    <a:pt x="2589" y="1424"/>
                  </a:cubicBezTo>
                  <a:cubicBezTo>
                    <a:pt x="2448" y="1141"/>
                    <a:pt x="2483" y="788"/>
                    <a:pt x="2395" y="488"/>
                  </a:cubicBezTo>
                  <a:cubicBezTo>
                    <a:pt x="2324" y="233"/>
                    <a:pt x="2094" y="1"/>
                    <a:pt x="1860"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2064625" y="4259750"/>
              <a:ext cx="20775" cy="54575"/>
            </a:xfrm>
            <a:custGeom>
              <a:avLst/>
              <a:gdLst/>
              <a:ahLst/>
              <a:cxnLst/>
              <a:rect l="l" t="t" r="r" b="b"/>
              <a:pathLst>
                <a:path w="831" h="2183" extrusionOk="0">
                  <a:moveTo>
                    <a:pt x="245" y="0"/>
                  </a:moveTo>
                  <a:cubicBezTo>
                    <a:pt x="240" y="0"/>
                    <a:pt x="235" y="2"/>
                    <a:pt x="230" y="7"/>
                  </a:cubicBezTo>
                  <a:lnTo>
                    <a:pt x="213" y="26"/>
                  </a:lnTo>
                  <a:cubicBezTo>
                    <a:pt x="124" y="148"/>
                    <a:pt x="88" y="308"/>
                    <a:pt x="71" y="449"/>
                  </a:cubicBezTo>
                  <a:cubicBezTo>
                    <a:pt x="1" y="909"/>
                    <a:pt x="71" y="1385"/>
                    <a:pt x="265" y="1792"/>
                  </a:cubicBezTo>
                  <a:cubicBezTo>
                    <a:pt x="326" y="1928"/>
                    <a:pt x="427" y="2183"/>
                    <a:pt x="566" y="2183"/>
                  </a:cubicBezTo>
                  <a:cubicBezTo>
                    <a:pt x="589" y="2183"/>
                    <a:pt x="612" y="2176"/>
                    <a:pt x="637" y="2162"/>
                  </a:cubicBezTo>
                  <a:cubicBezTo>
                    <a:pt x="795" y="2074"/>
                    <a:pt x="813" y="1686"/>
                    <a:pt x="813" y="1544"/>
                  </a:cubicBezTo>
                  <a:cubicBezTo>
                    <a:pt x="830" y="1262"/>
                    <a:pt x="813" y="979"/>
                    <a:pt x="743" y="714"/>
                  </a:cubicBezTo>
                  <a:cubicBezTo>
                    <a:pt x="654" y="449"/>
                    <a:pt x="512" y="184"/>
                    <a:pt x="283" y="26"/>
                  </a:cubicBezTo>
                  <a:cubicBezTo>
                    <a:pt x="270" y="13"/>
                    <a:pt x="258" y="0"/>
                    <a:pt x="245"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2074775" y="4307700"/>
              <a:ext cx="56525" cy="19025"/>
            </a:xfrm>
            <a:custGeom>
              <a:avLst/>
              <a:gdLst/>
              <a:ahLst/>
              <a:cxnLst/>
              <a:rect l="l" t="t" r="r" b="b"/>
              <a:pathLst>
                <a:path w="2261" h="761" extrusionOk="0">
                  <a:moveTo>
                    <a:pt x="1075" y="1"/>
                  </a:moveTo>
                  <a:cubicBezTo>
                    <a:pt x="886" y="1"/>
                    <a:pt x="696" y="23"/>
                    <a:pt x="513" y="67"/>
                  </a:cubicBezTo>
                  <a:cubicBezTo>
                    <a:pt x="337" y="102"/>
                    <a:pt x="0" y="156"/>
                    <a:pt x="71" y="368"/>
                  </a:cubicBezTo>
                  <a:cubicBezTo>
                    <a:pt x="142" y="526"/>
                    <a:pt x="495" y="615"/>
                    <a:pt x="636" y="668"/>
                  </a:cubicBezTo>
                  <a:cubicBezTo>
                    <a:pt x="857" y="726"/>
                    <a:pt x="1091" y="761"/>
                    <a:pt x="1326" y="761"/>
                  </a:cubicBezTo>
                  <a:cubicBezTo>
                    <a:pt x="1373" y="761"/>
                    <a:pt x="1420" y="759"/>
                    <a:pt x="1467" y="757"/>
                  </a:cubicBezTo>
                  <a:cubicBezTo>
                    <a:pt x="1749" y="738"/>
                    <a:pt x="2032" y="632"/>
                    <a:pt x="2244" y="439"/>
                  </a:cubicBezTo>
                  <a:cubicBezTo>
                    <a:pt x="2261" y="439"/>
                    <a:pt x="2261" y="420"/>
                    <a:pt x="2261" y="403"/>
                  </a:cubicBezTo>
                  <a:cubicBezTo>
                    <a:pt x="2261" y="385"/>
                    <a:pt x="2261" y="385"/>
                    <a:pt x="2244" y="368"/>
                  </a:cubicBezTo>
                  <a:cubicBezTo>
                    <a:pt x="2138" y="262"/>
                    <a:pt x="1997" y="191"/>
                    <a:pt x="1855" y="138"/>
                  </a:cubicBezTo>
                  <a:cubicBezTo>
                    <a:pt x="1608" y="45"/>
                    <a:pt x="1341" y="1"/>
                    <a:pt x="1075"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8"/>
          <p:cNvGrpSpPr/>
          <p:nvPr/>
        </p:nvGrpSpPr>
        <p:grpSpPr>
          <a:xfrm rot="-5400000">
            <a:off x="6719626" y="2850789"/>
            <a:ext cx="1855355" cy="2585784"/>
            <a:chOff x="3840375" y="1558675"/>
            <a:chExt cx="988100" cy="1377175"/>
          </a:xfrm>
        </p:grpSpPr>
        <p:sp>
          <p:nvSpPr>
            <p:cNvPr id="407" name="Google Shape;407;p8"/>
            <p:cNvSpPr/>
            <p:nvPr/>
          </p:nvSpPr>
          <p:spPr>
            <a:xfrm>
              <a:off x="4197100" y="1580300"/>
              <a:ext cx="589875" cy="1355550"/>
            </a:xfrm>
            <a:custGeom>
              <a:avLst/>
              <a:gdLst/>
              <a:ahLst/>
              <a:cxnLst/>
              <a:rect l="l" t="t" r="r" b="b"/>
              <a:pathLst>
                <a:path w="23595" h="54222" extrusionOk="0">
                  <a:moveTo>
                    <a:pt x="768" y="0"/>
                  </a:moveTo>
                  <a:cubicBezTo>
                    <a:pt x="522" y="0"/>
                    <a:pt x="288" y="137"/>
                    <a:pt x="177" y="360"/>
                  </a:cubicBezTo>
                  <a:cubicBezTo>
                    <a:pt x="0" y="695"/>
                    <a:pt x="142" y="1083"/>
                    <a:pt x="460" y="1260"/>
                  </a:cubicBezTo>
                  <a:cubicBezTo>
                    <a:pt x="1571" y="1825"/>
                    <a:pt x="2560" y="2637"/>
                    <a:pt x="3338" y="3626"/>
                  </a:cubicBezTo>
                  <a:cubicBezTo>
                    <a:pt x="3780" y="4191"/>
                    <a:pt x="4150" y="4810"/>
                    <a:pt x="4538" y="5463"/>
                  </a:cubicBezTo>
                  <a:cubicBezTo>
                    <a:pt x="4839" y="5957"/>
                    <a:pt x="5139" y="6487"/>
                    <a:pt x="5492" y="6965"/>
                  </a:cubicBezTo>
                  <a:cubicBezTo>
                    <a:pt x="6040" y="7759"/>
                    <a:pt x="6676" y="8484"/>
                    <a:pt x="7276" y="9172"/>
                  </a:cubicBezTo>
                  <a:cubicBezTo>
                    <a:pt x="7771" y="9720"/>
                    <a:pt x="8265" y="10285"/>
                    <a:pt x="8706" y="10867"/>
                  </a:cubicBezTo>
                  <a:cubicBezTo>
                    <a:pt x="11515" y="14594"/>
                    <a:pt x="12627" y="19751"/>
                    <a:pt x="12203" y="27097"/>
                  </a:cubicBezTo>
                  <a:cubicBezTo>
                    <a:pt x="12186" y="27521"/>
                    <a:pt x="12151" y="27945"/>
                    <a:pt x="12132" y="28369"/>
                  </a:cubicBezTo>
                  <a:cubicBezTo>
                    <a:pt x="11974" y="30682"/>
                    <a:pt x="11814" y="33066"/>
                    <a:pt x="12238" y="35398"/>
                  </a:cubicBezTo>
                  <a:cubicBezTo>
                    <a:pt x="12591" y="37375"/>
                    <a:pt x="13333" y="39247"/>
                    <a:pt x="14058" y="41049"/>
                  </a:cubicBezTo>
                  <a:cubicBezTo>
                    <a:pt x="15841" y="45445"/>
                    <a:pt x="18049" y="50938"/>
                    <a:pt x="22552" y="54099"/>
                  </a:cubicBezTo>
                  <a:cubicBezTo>
                    <a:pt x="22669" y="54181"/>
                    <a:pt x="22805" y="54221"/>
                    <a:pt x="22939" y="54221"/>
                  </a:cubicBezTo>
                  <a:cubicBezTo>
                    <a:pt x="23151" y="54221"/>
                    <a:pt x="23359" y="54124"/>
                    <a:pt x="23488" y="53941"/>
                  </a:cubicBezTo>
                  <a:cubicBezTo>
                    <a:pt x="23559" y="53816"/>
                    <a:pt x="23594" y="53693"/>
                    <a:pt x="23594" y="53552"/>
                  </a:cubicBezTo>
                  <a:cubicBezTo>
                    <a:pt x="23594" y="53340"/>
                    <a:pt x="23505" y="53145"/>
                    <a:pt x="23312" y="53004"/>
                  </a:cubicBezTo>
                  <a:cubicBezTo>
                    <a:pt x="19144" y="50072"/>
                    <a:pt x="17006" y="44793"/>
                    <a:pt x="15294" y="40536"/>
                  </a:cubicBezTo>
                  <a:cubicBezTo>
                    <a:pt x="14605" y="38805"/>
                    <a:pt x="13881" y="37004"/>
                    <a:pt x="13545" y="35167"/>
                  </a:cubicBezTo>
                  <a:cubicBezTo>
                    <a:pt x="13157" y="32977"/>
                    <a:pt x="13298" y="30682"/>
                    <a:pt x="13457" y="28456"/>
                  </a:cubicBezTo>
                  <a:cubicBezTo>
                    <a:pt x="13474" y="28033"/>
                    <a:pt x="13510" y="27609"/>
                    <a:pt x="13528" y="27185"/>
                  </a:cubicBezTo>
                  <a:cubicBezTo>
                    <a:pt x="13811" y="22346"/>
                    <a:pt x="13722" y="15317"/>
                    <a:pt x="9766" y="10073"/>
                  </a:cubicBezTo>
                  <a:cubicBezTo>
                    <a:pt x="9290" y="9437"/>
                    <a:pt x="8777" y="8854"/>
                    <a:pt x="8282" y="8289"/>
                  </a:cubicBezTo>
                  <a:cubicBezTo>
                    <a:pt x="7665" y="7601"/>
                    <a:pt x="7081" y="6929"/>
                    <a:pt x="6587" y="6205"/>
                  </a:cubicBezTo>
                  <a:cubicBezTo>
                    <a:pt x="6269" y="5764"/>
                    <a:pt x="5987" y="5286"/>
                    <a:pt x="5687" y="4792"/>
                  </a:cubicBezTo>
                  <a:cubicBezTo>
                    <a:pt x="5280" y="4121"/>
                    <a:pt x="4875" y="3433"/>
                    <a:pt x="4380" y="2797"/>
                  </a:cubicBezTo>
                  <a:cubicBezTo>
                    <a:pt x="3497" y="1667"/>
                    <a:pt x="2349" y="713"/>
                    <a:pt x="1077" y="77"/>
                  </a:cubicBezTo>
                  <a:cubicBezTo>
                    <a:pt x="977" y="25"/>
                    <a:pt x="871" y="0"/>
                    <a:pt x="76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4100850" y="1858975"/>
              <a:ext cx="336450" cy="91100"/>
            </a:xfrm>
            <a:custGeom>
              <a:avLst/>
              <a:gdLst/>
              <a:ahLst/>
              <a:cxnLst/>
              <a:rect l="l" t="t" r="r" b="b"/>
              <a:pathLst>
                <a:path w="13458" h="3644" extrusionOk="0">
                  <a:moveTo>
                    <a:pt x="7167" y="1"/>
                  </a:moveTo>
                  <a:cubicBezTo>
                    <a:pt x="6887" y="1"/>
                    <a:pt x="6610" y="7"/>
                    <a:pt x="6340" y="21"/>
                  </a:cubicBezTo>
                  <a:cubicBezTo>
                    <a:pt x="3196" y="179"/>
                    <a:pt x="1" y="2722"/>
                    <a:pt x="1" y="2722"/>
                  </a:cubicBezTo>
                  <a:cubicBezTo>
                    <a:pt x="1" y="2722"/>
                    <a:pt x="1449" y="3306"/>
                    <a:pt x="6358" y="3624"/>
                  </a:cubicBezTo>
                  <a:cubicBezTo>
                    <a:pt x="6577" y="3637"/>
                    <a:pt x="6790" y="3643"/>
                    <a:pt x="6998" y="3643"/>
                  </a:cubicBezTo>
                  <a:cubicBezTo>
                    <a:pt x="11458" y="3643"/>
                    <a:pt x="13458" y="709"/>
                    <a:pt x="13458" y="709"/>
                  </a:cubicBezTo>
                  <a:cubicBezTo>
                    <a:pt x="13458" y="709"/>
                    <a:pt x="10138" y="1"/>
                    <a:pt x="7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840375" y="1658250"/>
              <a:ext cx="378825" cy="135800"/>
            </a:xfrm>
            <a:custGeom>
              <a:avLst/>
              <a:gdLst/>
              <a:ahLst/>
              <a:cxnLst/>
              <a:rect l="l" t="t" r="r" b="b"/>
              <a:pathLst>
                <a:path w="15153" h="5432" extrusionOk="0">
                  <a:moveTo>
                    <a:pt x="4528" y="1"/>
                  </a:moveTo>
                  <a:cubicBezTo>
                    <a:pt x="2106" y="1"/>
                    <a:pt x="0" y="614"/>
                    <a:pt x="0" y="614"/>
                  </a:cubicBezTo>
                  <a:cubicBezTo>
                    <a:pt x="0" y="614"/>
                    <a:pt x="1272" y="1869"/>
                    <a:pt x="6339" y="4341"/>
                  </a:cubicBezTo>
                  <a:cubicBezTo>
                    <a:pt x="8035" y="5159"/>
                    <a:pt x="9579" y="5432"/>
                    <a:pt x="10885" y="5432"/>
                  </a:cubicBezTo>
                  <a:cubicBezTo>
                    <a:pt x="13496" y="5432"/>
                    <a:pt x="15152" y="4341"/>
                    <a:pt x="15152" y="4341"/>
                  </a:cubicBezTo>
                  <a:cubicBezTo>
                    <a:pt x="15152" y="4341"/>
                    <a:pt x="11303" y="1709"/>
                    <a:pt x="7893" y="508"/>
                  </a:cubicBezTo>
                  <a:cubicBezTo>
                    <a:pt x="6821" y="130"/>
                    <a:pt x="5641" y="1"/>
                    <a:pt x="4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4109675" y="1738400"/>
              <a:ext cx="369550" cy="174275"/>
            </a:xfrm>
            <a:custGeom>
              <a:avLst/>
              <a:gdLst/>
              <a:ahLst/>
              <a:cxnLst/>
              <a:rect l="l" t="t" r="r" b="b"/>
              <a:pathLst>
                <a:path w="14782" h="6971" extrusionOk="0">
                  <a:moveTo>
                    <a:pt x="113" y="0"/>
                  </a:moveTo>
                  <a:cubicBezTo>
                    <a:pt x="70" y="0"/>
                    <a:pt x="33" y="32"/>
                    <a:pt x="18" y="76"/>
                  </a:cubicBezTo>
                  <a:cubicBezTo>
                    <a:pt x="1" y="146"/>
                    <a:pt x="36" y="199"/>
                    <a:pt x="88" y="217"/>
                  </a:cubicBezTo>
                  <a:cubicBezTo>
                    <a:pt x="2631" y="853"/>
                    <a:pt x="5157" y="1611"/>
                    <a:pt x="7541" y="2654"/>
                  </a:cubicBezTo>
                  <a:cubicBezTo>
                    <a:pt x="9926" y="3714"/>
                    <a:pt x="12186" y="5073"/>
                    <a:pt x="14040" y="6857"/>
                  </a:cubicBezTo>
                  <a:cubicBezTo>
                    <a:pt x="14040" y="6857"/>
                    <a:pt x="14040" y="6874"/>
                    <a:pt x="14058" y="6874"/>
                  </a:cubicBezTo>
                  <a:cubicBezTo>
                    <a:pt x="14130" y="6939"/>
                    <a:pt x="14225" y="6970"/>
                    <a:pt x="14320" y="6970"/>
                  </a:cubicBezTo>
                  <a:cubicBezTo>
                    <a:pt x="14433" y="6970"/>
                    <a:pt x="14547" y="6926"/>
                    <a:pt x="14623" y="6839"/>
                  </a:cubicBezTo>
                  <a:cubicBezTo>
                    <a:pt x="14782" y="6662"/>
                    <a:pt x="14765" y="6415"/>
                    <a:pt x="14588" y="6257"/>
                  </a:cubicBezTo>
                  <a:cubicBezTo>
                    <a:pt x="12575" y="4472"/>
                    <a:pt x="10208" y="3165"/>
                    <a:pt x="7753" y="2176"/>
                  </a:cubicBezTo>
                  <a:cubicBezTo>
                    <a:pt x="5280" y="1206"/>
                    <a:pt x="2720" y="535"/>
                    <a:pt x="142" y="5"/>
                  </a:cubicBezTo>
                  <a:cubicBezTo>
                    <a:pt x="132" y="2"/>
                    <a:pt x="123" y="0"/>
                    <a:pt x="11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4144550" y="1670225"/>
              <a:ext cx="196925" cy="150700"/>
            </a:xfrm>
            <a:custGeom>
              <a:avLst/>
              <a:gdLst/>
              <a:ahLst/>
              <a:cxnLst/>
              <a:rect l="l" t="t" r="r" b="b"/>
              <a:pathLst>
                <a:path w="7877" h="6028" extrusionOk="0">
                  <a:moveTo>
                    <a:pt x="92" y="0"/>
                  </a:moveTo>
                  <a:cubicBezTo>
                    <a:pt x="68" y="0"/>
                    <a:pt x="46" y="9"/>
                    <a:pt x="35" y="29"/>
                  </a:cubicBezTo>
                  <a:cubicBezTo>
                    <a:pt x="0" y="65"/>
                    <a:pt x="19" y="118"/>
                    <a:pt x="54" y="135"/>
                  </a:cubicBezTo>
                  <a:cubicBezTo>
                    <a:pt x="1396" y="966"/>
                    <a:pt x="2668" y="1866"/>
                    <a:pt x="3904" y="2838"/>
                  </a:cubicBezTo>
                  <a:cubicBezTo>
                    <a:pt x="4521" y="3314"/>
                    <a:pt x="5122" y="3827"/>
                    <a:pt x="5705" y="4338"/>
                  </a:cubicBezTo>
                  <a:cubicBezTo>
                    <a:pt x="6287" y="4851"/>
                    <a:pt x="6852" y="5398"/>
                    <a:pt x="7400" y="5946"/>
                  </a:cubicBezTo>
                  <a:lnTo>
                    <a:pt x="7400" y="5963"/>
                  </a:lnTo>
                  <a:cubicBezTo>
                    <a:pt x="7451" y="6006"/>
                    <a:pt x="7514" y="6028"/>
                    <a:pt x="7577" y="6028"/>
                  </a:cubicBezTo>
                  <a:cubicBezTo>
                    <a:pt x="7646" y="6028"/>
                    <a:pt x="7715" y="6001"/>
                    <a:pt x="7771" y="5946"/>
                  </a:cubicBezTo>
                  <a:cubicBezTo>
                    <a:pt x="7877" y="5857"/>
                    <a:pt x="7860" y="5681"/>
                    <a:pt x="7771" y="5593"/>
                  </a:cubicBezTo>
                  <a:cubicBezTo>
                    <a:pt x="7189" y="5028"/>
                    <a:pt x="6588" y="4515"/>
                    <a:pt x="5969" y="4020"/>
                  </a:cubicBezTo>
                  <a:cubicBezTo>
                    <a:pt x="5369" y="3526"/>
                    <a:pt x="4751" y="3032"/>
                    <a:pt x="4097" y="2572"/>
                  </a:cubicBezTo>
                  <a:cubicBezTo>
                    <a:pt x="2826" y="1637"/>
                    <a:pt x="1502" y="789"/>
                    <a:pt x="141" y="12"/>
                  </a:cubicBezTo>
                  <a:cubicBezTo>
                    <a:pt x="127" y="5"/>
                    <a:pt x="109" y="0"/>
                    <a:pt x="9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4027975" y="1558675"/>
              <a:ext cx="149725" cy="156050"/>
            </a:xfrm>
            <a:custGeom>
              <a:avLst/>
              <a:gdLst/>
              <a:ahLst/>
              <a:cxnLst/>
              <a:rect l="l" t="t" r="r" b="b"/>
              <a:pathLst>
                <a:path w="5989" h="6242" extrusionOk="0">
                  <a:moveTo>
                    <a:pt x="3217" y="0"/>
                  </a:moveTo>
                  <a:cubicBezTo>
                    <a:pt x="3059" y="0"/>
                    <a:pt x="2899" y="47"/>
                    <a:pt x="2774" y="147"/>
                  </a:cubicBezTo>
                  <a:cubicBezTo>
                    <a:pt x="2756" y="147"/>
                    <a:pt x="2739" y="165"/>
                    <a:pt x="2721" y="182"/>
                  </a:cubicBezTo>
                  <a:cubicBezTo>
                    <a:pt x="2685" y="218"/>
                    <a:pt x="2668" y="253"/>
                    <a:pt x="2633" y="288"/>
                  </a:cubicBezTo>
                  <a:cubicBezTo>
                    <a:pt x="2421" y="641"/>
                    <a:pt x="2633" y="1225"/>
                    <a:pt x="2280" y="1472"/>
                  </a:cubicBezTo>
                  <a:cubicBezTo>
                    <a:pt x="2191" y="1524"/>
                    <a:pt x="2103" y="1543"/>
                    <a:pt x="2014" y="1560"/>
                  </a:cubicBezTo>
                  <a:lnTo>
                    <a:pt x="2014" y="1543"/>
                  </a:lnTo>
                  <a:cubicBezTo>
                    <a:pt x="1962" y="1560"/>
                    <a:pt x="1927" y="1560"/>
                    <a:pt x="1891" y="1560"/>
                  </a:cubicBezTo>
                  <a:cubicBezTo>
                    <a:pt x="1792" y="1548"/>
                    <a:pt x="1683" y="1535"/>
                    <a:pt x="1578" y="1535"/>
                  </a:cubicBezTo>
                  <a:cubicBezTo>
                    <a:pt x="1534" y="1535"/>
                    <a:pt x="1491" y="1537"/>
                    <a:pt x="1449" y="1543"/>
                  </a:cubicBezTo>
                  <a:cubicBezTo>
                    <a:pt x="1166" y="1595"/>
                    <a:pt x="919" y="1825"/>
                    <a:pt x="849" y="2125"/>
                  </a:cubicBezTo>
                  <a:cubicBezTo>
                    <a:pt x="832" y="2214"/>
                    <a:pt x="832" y="2337"/>
                    <a:pt x="849" y="2426"/>
                  </a:cubicBezTo>
                  <a:cubicBezTo>
                    <a:pt x="867" y="2461"/>
                    <a:pt x="867" y="2513"/>
                    <a:pt x="867" y="2532"/>
                  </a:cubicBezTo>
                  <a:lnTo>
                    <a:pt x="867" y="2549"/>
                  </a:lnTo>
                  <a:cubicBezTo>
                    <a:pt x="919" y="2673"/>
                    <a:pt x="973" y="2814"/>
                    <a:pt x="1008" y="2956"/>
                  </a:cubicBezTo>
                  <a:cubicBezTo>
                    <a:pt x="1044" y="3043"/>
                    <a:pt x="1079" y="3132"/>
                    <a:pt x="1061" y="3220"/>
                  </a:cubicBezTo>
                  <a:cubicBezTo>
                    <a:pt x="1025" y="3396"/>
                    <a:pt x="832" y="3467"/>
                    <a:pt x="655" y="3521"/>
                  </a:cubicBezTo>
                  <a:cubicBezTo>
                    <a:pt x="637" y="3521"/>
                    <a:pt x="620" y="3538"/>
                    <a:pt x="601" y="3538"/>
                  </a:cubicBezTo>
                  <a:cubicBezTo>
                    <a:pt x="584" y="3538"/>
                    <a:pt x="584" y="3538"/>
                    <a:pt x="584" y="3556"/>
                  </a:cubicBezTo>
                  <a:cubicBezTo>
                    <a:pt x="283" y="3644"/>
                    <a:pt x="19" y="3909"/>
                    <a:pt x="1" y="4192"/>
                  </a:cubicBezTo>
                  <a:lnTo>
                    <a:pt x="1" y="4262"/>
                  </a:lnTo>
                  <a:lnTo>
                    <a:pt x="1" y="4298"/>
                  </a:lnTo>
                  <a:cubicBezTo>
                    <a:pt x="19" y="4439"/>
                    <a:pt x="90" y="4545"/>
                    <a:pt x="177" y="4651"/>
                  </a:cubicBezTo>
                  <a:cubicBezTo>
                    <a:pt x="655" y="5198"/>
                    <a:pt x="1432" y="5322"/>
                    <a:pt x="2085" y="5622"/>
                  </a:cubicBezTo>
                  <a:cubicBezTo>
                    <a:pt x="2598" y="5852"/>
                    <a:pt x="3092" y="6205"/>
                    <a:pt x="3639" y="6240"/>
                  </a:cubicBezTo>
                  <a:cubicBezTo>
                    <a:pt x="3658" y="6241"/>
                    <a:pt x="3676" y="6241"/>
                    <a:pt x="3695" y="6241"/>
                  </a:cubicBezTo>
                  <a:cubicBezTo>
                    <a:pt x="4134" y="6241"/>
                    <a:pt x="4555" y="6052"/>
                    <a:pt x="4893" y="5781"/>
                  </a:cubicBezTo>
                  <a:cubicBezTo>
                    <a:pt x="5035" y="5675"/>
                    <a:pt x="5176" y="5569"/>
                    <a:pt x="5299" y="5463"/>
                  </a:cubicBezTo>
                  <a:cubicBezTo>
                    <a:pt x="5353" y="5410"/>
                    <a:pt x="5388" y="5357"/>
                    <a:pt x="5440" y="5304"/>
                  </a:cubicBezTo>
                  <a:cubicBezTo>
                    <a:pt x="5565" y="5181"/>
                    <a:pt x="5671" y="5039"/>
                    <a:pt x="5758" y="4880"/>
                  </a:cubicBezTo>
                  <a:cubicBezTo>
                    <a:pt x="5758" y="4863"/>
                    <a:pt x="5776" y="4845"/>
                    <a:pt x="5793" y="4828"/>
                  </a:cubicBezTo>
                  <a:cubicBezTo>
                    <a:pt x="5918" y="4580"/>
                    <a:pt x="5988" y="4298"/>
                    <a:pt x="5988" y="3961"/>
                  </a:cubicBezTo>
                  <a:cubicBezTo>
                    <a:pt x="5988" y="3485"/>
                    <a:pt x="5847" y="3043"/>
                    <a:pt x="5652" y="2602"/>
                  </a:cubicBezTo>
                  <a:cubicBezTo>
                    <a:pt x="5299" y="1807"/>
                    <a:pt x="4788" y="1084"/>
                    <a:pt x="4152" y="483"/>
                  </a:cubicBezTo>
                  <a:cubicBezTo>
                    <a:pt x="3940" y="288"/>
                    <a:pt x="3693" y="95"/>
                    <a:pt x="3410" y="24"/>
                  </a:cubicBezTo>
                  <a:cubicBezTo>
                    <a:pt x="3348" y="8"/>
                    <a:pt x="3283" y="0"/>
                    <a:pt x="3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4027975" y="1663450"/>
              <a:ext cx="138675" cy="38800"/>
            </a:xfrm>
            <a:custGeom>
              <a:avLst/>
              <a:gdLst/>
              <a:ahLst/>
              <a:cxnLst/>
              <a:rect l="l" t="t" r="r" b="b"/>
              <a:pathLst>
                <a:path w="5547" h="1552" extrusionOk="0">
                  <a:moveTo>
                    <a:pt x="1" y="1"/>
                  </a:moveTo>
                  <a:lnTo>
                    <a:pt x="1" y="71"/>
                  </a:lnTo>
                  <a:cubicBezTo>
                    <a:pt x="443" y="230"/>
                    <a:pt x="884" y="460"/>
                    <a:pt x="1308" y="689"/>
                  </a:cubicBezTo>
                  <a:cubicBezTo>
                    <a:pt x="2033" y="1060"/>
                    <a:pt x="2756" y="1431"/>
                    <a:pt x="3568" y="1537"/>
                  </a:cubicBezTo>
                  <a:cubicBezTo>
                    <a:pt x="3678" y="1547"/>
                    <a:pt x="3789" y="1552"/>
                    <a:pt x="3899" y="1552"/>
                  </a:cubicBezTo>
                  <a:cubicBezTo>
                    <a:pt x="4376" y="1552"/>
                    <a:pt x="4855" y="1458"/>
                    <a:pt x="5299" y="1272"/>
                  </a:cubicBezTo>
                  <a:cubicBezTo>
                    <a:pt x="5370" y="1237"/>
                    <a:pt x="5459" y="1183"/>
                    <a:pt x="5546" y="1148"/>
                  </a:cubicBezTo>
                  <a:lnTo>
                    <a:pt x="5511" y="1077"/>
                  </a:lnTo>
                  <a:cubicBezTo>
                    <a:pt x="5494" y="1096"/>
                    <a:pt x="5459" y="1113"/>
                    <a:pt x="5440" y="1113"/>
                  </a:cubicBezTo>
                  <a:cubicBezTo>
                    <a:pt x="4979" y="1358"/>
                    <a:pt x="4459" y="1485"/>
                    <a:pt x="3938" y="1485"/>
                  </a:cubicBezTo>
                  <a:cubicBezTo>
                    <a:pt x="3821" y="1485"/>
                    <a:pt x="3703" y="1479"/>
                    <a:pt x="3587" y="1466"/>
                  </a:cubicBezTo>
                  <a:cubicBezTo>
                    <a:pt x="2774" y="1378"/>
                    <a:pt x="2049" y="990"/>
                    <a:pt x="1343" y="618"/>
                  </a:cubicBezTo>
                  <a:cubicBezTo>
                    <a:pt x="902" y="406"/>
                    <a:pt x="460" y="177"/>
                    <a:pt x="1"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4042575" y="1646675"/>
              <a:ext cx="124525" cy="40150"/>
            </a:xfrm>
            <a:custGeom>
              <a:avLst/>
              <a:gdLst/>
              <a:ahLst/>
              <a:cxnLst/>
              <a:rect l="l" t="t" r="r" b="b"/>
              <a:pathLst>
                <a:path w="4981" h="1606" extrusionOk="0">
                  <a:moveTo>
                    <a:pt x="71" y="1"/>
                  </a:moveTo>
                  <a:cubicBezTo>
                    <a:pt x="53" y="1"/>
                    <a:pt x="36" y="18"/>
                    <a:pt x="17" y="18"/>
                  </a:cubicBezTo>
                  <a:cubicBezTo>
                    <a:pt x="0" y="18"/>
                    <a:pt x="0" y="18"/>
                    <a:pt x="0" y="36"/>
                  </a:cubicBezTo>
                  <a:cubicBezTo>
                    <a:pt x="742" y="566"/>
                    <a:pt x="1430" y="954"/>
                    <a:pt x="2137" y="1219"/>
                  </a:cubicBezTo>
                  <a:cubicBezTo>
                    <a:pt x="2827" y="1470"/>
                    <a:pt x="3518" y="1605"/>
                    <a:pt x="4183" y="1605"/>
                  </a:cubicBezTo>
                  <a:cubicBezTo>
                    <a:pt x="4453" y="1605"/>
                    <a:pt x="4720" y="1583"/>
                    <a:pt x="4981" y="1536"/>
                  </a:cubicBezTo>
                  <a:lnTo>
                    <a:pt x="4962" y="1484"/>
                  </a:lnTo>
                  <a:cubicBezTo>
                    <a:pt x="4713" y="1524"/>
                    <a:pt x="4456" y="1544"/>
                    <a:pt x="4195" y="1544"/>
                  </a:cubicBezTo>
                  <a:cubicBezTo>
                    <a:pt x="3532" y="1544"/>
                    <a:pt x="2839" y="1414"/>
                    <a:pt x="2155" y="1148"/>
                  </a:cubicBezTo>
                  <a:cubicBezTo>
                    <a:pt x="1484" y="901"/>
                    <a:pt x="794" y="512"/>
                    <a:pt x="71"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4049175" y="1619300"/>
              <a:ext cx="121450" cy="62275"/>
            </a:xfrm>
            <a:custGeom>
              <a:avLst/>
              <a:gdLst/>
              <a:ahLst/>
              <a:cxnLst/>
              <a:rect l="l" t="t" r="r" b="b"/>
              <a:pathLst>
                <a:path w="4858" h="2491" extrusionOk="0">
                  <a:moveTo>
                    <a:pt x="1" y="1"/>
                  </a:moveTo>
                  <a:lnTo>
                    <a:pt x="1" y="1"/>
                  </a:lnTo>
                  <a:cubicBezTo>
                    <a:pt x="19" y="36"/>
                    <a:pt x="19" y="88"/>
                    <a:pt x="19" y="107"/>
                  </a:cubicBezTo>
                  <a:lnTo>
                    <a:pt x="19" y="124"/>
                  </a:lnTo>
                  <a:cubicBezTo>
                    <a:pt x="1413" y="1289"/>
                    <a:pt x="3215" y="1925"/>
                    <a:pt x="4823" y="2490"/>
                  </a:cubicBezTo>
                  <a:lnTo>
                    <a:pt x="4858" y="2420"/>
                  </a:lnTo>
                  <a:cubicBezTo>
                    <a:pt x="3215" y="1854"/>
                    <a:pt x="1396" y="1219"/>
                    <a:pt x="1"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4095975" y="1562325"/>
              <a:ext cx="72900" cy="113950"/>
            </a:xfrm>
            <a:custGeom>
              <a:avLst/>
              <a:gdLst/>
              <a:ahLst/>
              <a:cxnLst/>
              <a:rect l="l" t="t" r="r" b="b"/>
              <a:pathLst>
                <a:path w="2916" h="4558" extrusionOk="0">
                  <a:moveTo>
                    <a:pt x="54" y="1"/>
                  </a:moveTo>
                  <a:cubicBezTo>
                    <a:pt x="36" y="1"/>
                    <a:pt x="19" y="19"/>
                    <a:pt x="1" y="36"/>
                  </a:cubicBezTo>
                  <a:cubicBezTo>
                    <a:pt x="884" y="919"/>
                    <a:pt x="1625" y="1891"/>
                    <a:pt x="2261" y="2968"/>
                  </a:cubicBezTo>
                  <a:cubicBezTo>
                    <a:pt x="2527" y="3427"/>
                    <a:pt x="2774" y="3921"/>
                    <a:pt x="2845" y="4451"/>
                  </a:cubicBezTo>
                  <a:cubicBezTo>
                    <a:pt x="2845" y="4487"/>
                    <a:pt x="2845" y="4522"/>
                    <a:pt x="2862" y="4557"/>
                  </a:cubicBezTo>
                  <a:lnTo>
                    <a:pt x="2915" y="4557"/>
                  </a:lnTo>
                  <a:lnTo>
                    <a:pt x="2915" y="4540"/>
                  </a:lnTo>
                  <a:cubicBezTo>
                    <a:pt x="2862" y="3957"/>
                    <a:pt x="2597" y="3427"/>
                    <a:pt x="2315" y="2932"/>
                  </a:cubicBezTo>
                  <a:cubicBezTo>
                    <a:pt x="1696" y="1856"/>
                    <a:pt x="937" y="867"/>
                    <a:pt x="54"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4075250" y="1597225"/>
              <a:ext cx="97575" cy="83450"/>
            </a:xfrm>
            <a:custGeom>
              <a:avLst/>
              <a:gdLst/>
              <a:ahLst/>
              <a:cxnLst/>
              <a:rect l="l" t="t" r="r" b="b"/>
              <a:pathLst>
                <a:path w="3903" h="3338" extrusionOk="0">
                  <a:moveTo>
                    <a:pt x="123" y="1"/>
                  </a:moveTo>
                  <a:cubicBezTo>
                    <a:pt x="71" y="18"/>
                    <a:pt x="36" y="18"/>
                    <a:pt x="0" y="18"/>
                  </a:cubicBezTo>
                  <a:cubicBezTo>
                    <a:pt x="1324" y="954"/>
                    <a:pt x="2560" y="2014"/>
                    <a:pt x="3691" y="3161"/>
                  </a:cubicBezTo>
                  <a:cubicBezTo>
                    <a:pt x="3744" y="3232"/>
                    <a:pt x="3796" y="3286"/>
                    <a:pt x="3867" y="3338"/>
                  </a:cubicBezTo>
                  <a:lnTo>
                    <a:pt x="3902" y="3303"/>
                  </a:lnTo>
                  <a:lnTo>
                    <a:pt x="3902" y="3286"/>
                  </a:lnTo>
                  <a:cubicBezTo>
                    <a:pt x="3850" y="3232"/>
                    <a:pt x="3796" y="3180"/>
                    <a:pt x="3744" y="3144"/>
                  </a:cubicBezTo>
                  <a:cubicBezTo>
                    <a:pt x="3726" y="3109"/>
                    <a:pt x="3691" y="3091"/>
                    <a:pt x="3674" y="3055"/>
                  </a:cubicBezTo>
                  <a:cubicBezTo>
                    <a:pt x="2579" y="1943"/>
                    <a:pt x="1378" y="919"/>
                    <a:pt x="123" y="18"/>
                  </a:cubicBezTo>
                  <a:lnTo>
                    <a:pt x="123"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4111450" y="1682100"/>
              <a:ext cx="73300" cy="25875"/>
            </a:xfrm>
            <a:custGeom>
              <a:avLst/>
              <a:gdLst/>
              <a:ahLst/>
              <a:cxnLst/>
              <a:rect l="l" t="t" r="r" b="b"/>
              <a:pathLst>
                <a:path w="2932" h="1035" extrusionOk="0">
                  <a:moveTo>
                    <a:pt x="1614" y="1"/>
                  </a:moveTo>
                  <a:cubicBezTo>
                    <a:pt x="1428" y="1"/>
                    <a:pt x="1244" y="14"/>
                    <a:pt x="1060" y="49"/>
                  </a:cubicBezTo>
                  <a:cubicBezTo>
                    <a:pt x="688" y="119"/>
                    <a:pt x="335" y="296"/>
                    <a:pt x="88" y="579"/>
                  </a:cubicBezTo>
                  <a:cubicBezTo>
                    <a:pt x="53" y="632"/>
                    <a:pt x="0" y="685"/>
                    <a:pt x="0" y="755"/>
                  </a:cubicBezTo>
                  <a:cubicBezTo>
                    <a:pt x="17" y="880"/>
                    <a:pt x="159" y="950"/>
                    <a:pt x="283" y="985"/>
                  </a:cubicBezTo>
                  <a:cubicBezTo>
                    <a:pt x="430" y="1018"/>
                    <a:pt x="583" y="1034"/>
                    <a:pt x="736" y="1034"/>
                  </a:cubicBezTo>
                  <a:cubicBezTo>
                    <a:pt x="1079" y="1034"/>
                    <a:pt x="1426" y="955"/>
                    <a:pt x="1731" y="809"/>
                  </a:cubicBezTo>
                  <a:cubicBezTo>
                    <a:pt x="2014" y="685"/>
                    <a:pt x="2932" y="119"/>
                    <a:pt x="2190" y="32"/>
                  </a:cubicBezTo>
                  <a:cubicBezTo>
                    <a:pt x="1995" y="14"/>
                    <a:pt x="1803" y="1"/>
                    <a:pt x="161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4152500" y="1626900"/>
              <a:ext cx="26500" cy="62500"/>
            </a:xfrm>
            <a:custGeom>
              <a:avLst/>
              <a:gdLst/>
              <a:ahLst/>
              <a:cxnLst/>
              <a:rect l="l" t="t" r="r" b="b"/>
              <a:pathLst>
                <a:path w="1060" h="2500" extrusionOk="0">
                  <a:moveTo>
                    <a:pt x="369" y="0"/>
                  </a:moveTo>
                  <a:cubicBezTo>
                    <a:pt x="347" y="0"/>
                    <a:pt x="324" y="5"/>
                    <a:pt x="301" y="15"/>
                  </a:cubicBezTo>
                  <a:cubicBezTo>
                    <a:pt x="247" y="32"/>
                    <a:pt x="195" y="102"/>
                    <a:pt x="177" y="173"/>
                  </a:cubicBezTo>
                  <a:cubicBezTo>
                    <a:pt x="18" y="509"/>
                    <a:pt x="0" y="898"/>
                    <a:pt x="89" y="1268"/>
                  </a:cubicBezTo>
                  <a:cubicBezTo>
                    <a:pt x="177" y="1621"/>
                    <a:pt x="353" y="1957"/>
                    <a:pt x="530" y="2292"/>
                  </a:cubicBezTo>
                  <a:cubicBezTo>
                    <a:pt x="618" y="2440"/>
                    <a:pt x="693" y="2499"/>
                    <a:pt x="756" y="2499"/>
                  </a:cubicBezTo>
                  <a:cubicBezTo>
                    <a:pt x="975" y="2499"/>
                    <a:pt x="1060" y="1801"/>
                    <a:pt x="1060" y="1569"/>
                  </a:cubicBezTo>
                  <a:cubicBezTo>
                    <a:pt x="1060" y="1074"/>
                    <a:pt x="918" y="561"/>
                    <a:pt x="619" y="173"/>
                  </a:cubicBezTo>
                  <a:cubicBezTo>
                    <a:pt x="561" y="87"/>
                    <a:pt x="468" y="0"/>
                    <a:pt x="36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4558250" y="1700975"/>
              <a:ext cx="270225" cy="317025"/>
            </a:xfrm>
            <a:custGeom>
              <a:avLst/>
              <a:gdLst/>
              <a:ahLst/>
              <a:cxnLst/>
              <a:rect l="l" t="t" r="r" b="b"/>
              <a:pathLst>
                <a:path w="10809" h="12681" extrusionOk="0">
                  <a:moveTo>
                    <a:pt x="10808" y="0"/>
                  </a:moveTo>
                  <a:cubicBezTo>
                    <a:pt x="10808" y="0"/>
                    <a:pt x="9078" y="672"/>
                    <a:pt x="4538" y="4380"/>
                  </a:cubicBezTo>
                  <a:cubicBezTo>
                    <a:pt x="0" y="8089"/>
                    <a:pt x="689" y="12680"/>
                    <a:pt x="689" y="12680"/>
                  </a:cubicBezTo>
                  <a:cubicBezTo>
                    <a:pt x="689" y="12680"/>
                    <a:pt x="4839" y="10208"/>
                    <a:pt x="7470" y="7506"/>
                  </a:cubicBezTo>
                  <a:cubicBezTo>
                    <a:pt x="10084" y="4822"/>
                    <a:pt x="10808" y="0"/>
                    <a:pt x="10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4515875" y="1876375"/>
              <a:ext cx="193825" cy="286000"/>
            </a:xfrm>
            <a:custGeom>
              <a:avLst/>
              <a:gdLst/>
              <a:ahLst/>
              <a:cxnLst/>
              <a:rect l="l" t="t" r="r" b="b"/>
              <a:pathLst>
                <a:path w="7753" h="11440" extrusionOk="0">
                  <a:moveTo>
                    <a:pt x="7606" y="0"/>
                  </a:moveTo>
                  <a:cubicBezTo>
                    <a:pt x="7579" y="0"/>
                    <a:pt x="7551" y="10"/>
                    <a:pt x="7523" y="31"/>
                  </a:cubicBezTo>
                  <a:cubicBezTo>
                    <a:pt x="6570" y="649"/>
                    <a:pt x="5651" y="1338"/>
                    <a:pt x="4839" y="2132"/>
                  </a:cubicBezTo>
                  <a:cubicBezTo>
                    <a:pt x="4008" y="2928"/>
                    <a:pt x="3250" y="3792"/>
                    <a:pt x="2578" y="4729"/>
                  </a:cubicBezTo>
                  <a:cubicBezTo>
                    <a:pt x="1907" y="5664"/>
                    <a:pt x="1342" y="6653"/>
                    <a:pt x="865" y="7696"/>
                  </a:cubicBezTo>
                  <a:cubicBezTo>
                    <a:pt x="389" y="8737"/>
                    <a:pt x="0" y="9903"/>
                    <a:pt x="71" y="11122"/>
                  </a:cubicBezTo>
                  <a:lnTo>
                    <a:pt x="71" y="11139"/>
                  </a:lnTo>
                  <a:cubicBezTo>
                    <a:pt x="88" y="11315"/>
                    <a:pt x="247" y="11440"/>
                    <a:pt x="424" y="11440"/>
                  </a:cubicBezTo>
                  <a:cubicBezTo>
                    <a:pt x="601" y="11421"/>
                    <a:pt x="742" y="11263"/>
                    <a:pt x="723" y="11068"/>
                  </a:cubicBezTo>
                  <a:cubicBezTo>
                    <a:pt x="636" y="10027"/>
                    <a:pt x="935" y="8949"/>
                    <a:pt x="1378" y="7925"/>
                  </a:cubicBezTo>
                  <a:cubicBezTo>
                    <a:pt x="1801" y="6900"/>
                    <a:pt x="2331" y="5911"/>
                    <a:pt x="2967" y="4993"/>
                  </a:cubicBezTo>
                  <a:cubicBezTo>
                    <a:pt x="3584" y="4058"/>
                    <a:pt x="4291" y="3192"/>
                    <a:pt x="5086" y="2398"/>
                  </a:cubicBezTo>
                  <a:cubicBezTo>
                    <a:pt x="5880" y="1602"/>
                    <a:pt x="6746" y="879"/>
                    <a:pt x="7665" y="243"/>
                  </a:cubicBezTo>
                  <a:lnTo>
                    <a:pt x="7682" y="243"/>
                  </a:lnTo>
                  <a:cubicBezTo>
                    <a:pt x="7735" y="208"/>
                    <a:pt x="7752" y="119"/>
                    <a:pt x="7717" y="67"/>
                  </a:cubicBezTo>
                  <a:cubicBezTo>
                    <a:pt x="7685" y="24"/>
                    <a:pt x="7647" y="0"/>
                    <a:pt x="760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4525125" y="1841825"/>
              <a:ext cx="26075" cy="243325"/>
            </a:xfrm>
            <a:custGeom>
              <a:avLst/>
              <a:gdLst/>
              <a:ahLst/>
              <a:cxnLst/>
              <a:rect l="l" t="t" r="r" b="b"/>
              <a:pathLst>
                <a:path w="1043" h="9733" extrusionOk="0">
                  <a:moveTo>
                    <a:pt x="796" y="0"/>
                  </a:moveTo>
                  <a:cubicBezTo>
                    <a:pt x="742" y="0"/>
                    <a:pt x="725" y="36"/>
                    <a:pt x="725" y="88"/>
                  </a:cubicBezTo>
                  <a:cubicBezTo>
                    <a:pt x="777" y="1642"/>
                    <a:pt x="760" y="3215"/>
                    <a:pt x="636" y="4786"/>
                  </a:cubicBezTo>
                  <a:cubicBezTo>
                    <a:pt x="584" y="5563"/>
                    <a:pt x="495" y="6340"/>
                    <a:pt x="407" y="7117"/>
                  </a:cubicBezTo>
                  <a:cubicBezTo>
                    <a:pt x="301" y="7877"/>
                    <a:pt x="177" y="8654"/>
                    <a:pt x="19" y="9413"/>
                  </a:cubicBezTo>
                  <a:lnTo>
                    <a:pt x="19" y="9431"/>
                  </a:lnTo>
                  <a:cubicBezTo>
                    <a:pt x="0" y="9572"/>
                    <a:pt x="89" y="9695"/>
                    <a:pt x="231" y="9730"/>
                  </a:cubicBezTo>
                  <a:cubicBezTo>
                    <a:pt x="243" y="9732"/>
                    <a:pt x="255" y="9733"/>
                    <a:pt x="267" y="9733"/>
                  </a:cubicBezTo>
                  <a:cubicBezTo>
                    <a:pt x="393" y="9733"/>
                    <a:pt x="498" y="9647"/>
                    <a:pt x="530" y="9519"/>
                  </a:cubicBezTo>
                  <a:cubicBezTo>
                    <a:pt x="654" y="8725"/>
                    <a:pt x="742" y="7948"/>
                    <a:pt x="831" y="7152"/>
                  </a:cubicBezTo>
                  <a:cubicBezTo>
                    <a:pt x="902" y="6375"/>
                    <a:pt x="954" y="5581"/>
                    <a:pt x="972" y="4804"/>
                  </a:cubicBezTo>
                  <a:cubicBezTo>
                    <a:pt x="1043" y="3215"/>
                    <a:pt x="1008" y="1642"/>
                    <a:pt x="883" y="71"/>
                  </a:cubicBezTo>
                  <a:cubicBezTo>
                    <a:pt x="866" y="36"/>
                    <a:pt x="831" y="0"/>
                    <a:pt x="79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4473475" y="1727600"/>
              <a:ext cx="148800" cy="141800"/>
            </a:xfrm>
            <a:custGeom>
              <a:avLst/>
              <a:gdLst/>
              <a:ahLst/>
              <a:cxnLst/>
              <a:rect l="l" t="t" r="r" b="b"/>
              <a:pathLst>
                <a:path w="5952" h="5672" extrusionOk="0">
                  <a:moveTo>
                    <a:pt x="2941" y="0"/>
                  </a:moveTo>
                  <a:cubicBezTo>
                    <a:pt x="2853" y="0"/>
                    <a:pt x="2766" y="16"/>
                    <a:pt x="2685" y="48"/>
                  </a:cubicBezTo>
                  <a:cubicBezTo>
                    <a:pt x="2579" y="101"/>
                    <a:pt x="2490" y="154"/>
                    <a:pt x="2419" y="225"/>
                  </a:cubicBezTo>
                  <a:cubicBezTo>
                    <a:pt x="2384" y="260"/>
                    <a:pt x="2367" y="277"/>
                    <a:pt x="2349" y="313"/>
                  </a:cubicBezTo>
                  <a:lnTo>
                    <a:pt x="2332" y="313"/>
                  </a:lnTo>
                  <a:cubicBezTo>
                    <a:pt x="2243" y="419"/>
                    <a:pt x="2155" y="543"/>
                    <a:pt x="2085" y="649"/>
                  </a:cubicBezTo>
                  <a:cubicBezTo>
                    <a:pt x="2031" y="737"/>
                    <a:pt x="1979" y="807"/>
                    <a:pt x="1890" y="842"/>
                  </a:cubicBezTo>
                  <a:cubicBezTo>
                    <a:pt x="1853" y="857"/>
                    <a:pt x="1818" y="863"/>
                    <a:pt x="1783" y="863"/>
                  </a:cubicBezTo>
                  <a:cubicBezTo>
                    <a:pt x="1649" y="863"/>
                    <a:pt x="1526" y="768"/>
                    <a:pt x="1414" y="684"/>
                  </a:cubicBezTo>
                  <a:cubicBezTo>
                    <a:pt x="1395" y="666"/>
                    <a:pt x="1378" y="649"/>
                    <a:pt x="1360" y="649"/>
                  </a:cubicBezTo>
                  <a:cubicBezTo>
                    <a:pt x="1360" y="631"/>
                    <a:pt x="1343" y="631"/>
                    <a:pt x="1343" y="631"/>
                  </a:cubicBezTo>
                  <a:cubicBezTo>
                    <a:pt x="1181" y="515"/>
                    <a:pt x="965" y="429"/>
                    <a:pt x="766" y="429"/>
                  </a:cubicBezTo>
                  <a:cubicBezTo>
                    <a:pt x="662" y="429"/>
                    <a:pt x="562" y="453"/>
                    <a:pt x="477" y="508"/>
                  </a:cubicBezTo>
                  <a:cubicBezTo>
                    <a:pt x="460" y="525"/>
                    <a:pt x="442" y="543"/>
                    <a:pt x="425" y="543"/>
                  </a:cubicBezTo>
                  <a:lnTo>
                    <a:pt x="389" y="578"/>
                  </a:lnTo>
                  <a:cubicBezTo>
                    <a:pt x="300" y="666"/>
                    <a:pt x="248" y="790"/>
                    <a:pt x="213" y="913"/>
                  </a:cubicBezTo>
                  <a:cubicBezTo>
                    <a:pt x="1" y="1620"/>
                    <a:pt x="336" y="2326"/>
                    <a:pt x="460" y="3051"/>
                  </a:cubicBezTo>
                  <a:cubicBezTo>
                    <a:pt x="566" y="3597"/>
                    <a:pt x="547" y="4198"/>
                    <a:pt x="830" y="4675"/>
                  </a:cubicBezTo>
                  <a:cubicBezTo>
                    <a:pt x="1060" y="5064"/>
                    <a:pt x="1484" y="5311"/>
                    <a:pt x="1908" y="5452"/>
                  </a:cubicBezTo>
                  <a:cubicBezTo>
                    <a:pt x="2066" y="5523"/>
                    <a:pt x="2243" y="5558"/>
                    <a:pt x="2402" y="5611"/>
                  </a:cubicBezTo>
                  <a:cubicBezTo>
                    <a:pt x="2473" y="5611"/>
                    <a:pt x="2544" y="5629"/>
                    <a:pt x="2614" y="5646"/>
                  </a:cubicBezTo>
                  <a:cubicBezTo>
                    <a:pt x="2740" y="5659"/>
                    <a:pt x="2865" y="5671"/>
                    <a:pt x="2990" y="5671"/>
                  </a:cubicBezTo>
                  <a:cubicBezTo>
                    <a:pt x="3042" y="5671"/>
                    <a:pt x="3093" y="5669"/>
                    <a:pt x="3144" y="5664"/>
                  </a:cubicBezTo>
                  <a:lnTo>
                    <a:pt x="3196" y="5664"/>
                  </a:lnTo>
                  <a:cubicBezTo>
                    <a:pt x="3479" y="5629"/>
                    <a:pt x="3762" y="5523"/>
                    <a:pt x="4027" y="5347"/>
                  </a:cubicBezTo>
                  <a:cubicBezTo>
                    <a:pt x="4416" y="5064"/>
                    <a:pt x="4715" y="4711"/>
                    <a:pt x="4963" y="4304"/>
                  </a:cubicBezTo>
                  <a:cubicBezTo>
                    <a:pt x="5422" y="3562"/>
                    <a:pt x="5740" y="2733"/>
                    <a:pt x="5881" y="1867"/>
                  </a:cubicBezTo>
                  <a:cubicBezTo>
                    <a:pt x="5916" y="1584"/>
                    <a:pt x="5951" y="1285"/>
                    <a:pt x="5846" y="1002"/>
                  </a:cubicBezTo>
                  <a:cubicBezTo>
                    <a:pt x="5775" y="790"/>
                    <a:pt x="5598" y="614"/>
                    <a:pt x="5386" y="543"/>
                  </a:cubicBezTo>
                  <a:cubicBezTo>
                    <a:pt x="5369" y="525"/>
                    <a:pt x="5351" y="525"/>
                    <a:pt x="5334" y="525"/>
                  </a:cubicBezTo>
                  <a:cubicBezTo>
                    <a:pt x="5280" y="508"/>
                    <a:pt x="5245" y="508"/>
                    <a:pt x="5193" y="508"/>
                  </a:cubicBezTo>
                  <a:cubicBezTo>
                    <a:pt x="4822" y="522"/>
                    <a:pt x="4505" y="903"/>
                    <a:pt x="4159" y="903"/>
                  </a:cubicBezTo>
                  <a:cubicBezTo>
                    <a:pt x="4110" y="903"/>
                    <a:pt x="4060" y="895"/>
                    <a:pt x="4009" y="878"/>
                  </a:cubicBezTo>
                  <a:cubicBezTo>
                    <a:pt x="3921" y="826"/>
                    <a:pt x="3851" y="772"/>
                    <a:pt x="3797" y="701"/>
                  </a:cubicBezTo>
                  <a:cubicBezTo>
                    <a:pt x="3780" y="666"/>
                    <a:pt x="3745" y="631"/>
                    <a:pt x="3726" y="595"/>
                  </a:cubicBezTo>
                  <a:cubicBezTo>
                    <a:pt x="3656" y="472"/>
                    <a:pt x="3585" y="348"/>
                    <a:pt x="3479" y="242"/>
                  </a:cubicBezTo>
                  <a:cubicBezTo>
                    <a:pt x="3345" y="83"/>
                    <a:pt x="3141" y="0"/>
                    <a:pt x="2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4484075" y="1740275"/>
              <a:ext cx="56075" cy="130725"/>
            </a:xfrm>
            <a:custGeom>
              <a:avLst/>
              <a:gdLst/>
              <a:ahLst/>
              <a:cxnLst/>
              <a:rect l="l" t="t" r="r" b="b"/>
              <a:pathLst>
                <a:path w="2243" h="5229" extrusionOk="0">
                  <a:moveTo>
                    <a:pt x="53" y="1"/>
                  </a:moveTo>
                  <a:cubicBezTo>
                    <a:pt x="36" y="18"/>
                    <a:pt x="18" y="36"/>
                    <a:pt x="1" y="36"/>
                  </a:cubicBezTo>
                  <a:cubicBezTo>
                    <a:pt x="107" y="512"/>
                    <a:pt x="177" y="990"/>
                    <a:pt x="229" y="1466"/>
                  </a:cubicBezTo>
                  <a:cubicBezTo>
                    <a:pt x="318" y="2278"/>
                    <a:pt x="424" y="3090"/>
                    <a:pt x="795" y="3815"/>
                  </a:cubicBezTo>
                  <a:cubicBezTo>
                    <a:pt x="1060" y="4345"/>
                    <a:pt x="1484" y="4786"/>
                    <a:pt x="1978" y="5104"/>
                  </a:cubicBezTo>
                  <a:cubicBezTo>
                    <a:pt x="2049" y="5139"/>
                    <a:pt x="2137" y="5193"/>
                    <a:pt x="2207" y="5228"/>
                  </a:cubicBezTo>
                  <a:lnTo>
                    <a:pt x="2243" y="5174"/>
                  </a:lnTo>
                  <a:cubicBezTo>
                    <a:pt x="2226" y="5157"/>
                    <a:pt x="2207" y="5157"/>
                    <a:pt x="2190" y="5139"/>
                  </a:cubicBezTo>
                  <a:cubicBezTo>
                    <a:pt x="1625" y="4840"/>
                    <a:pt x="1148" y="4362"/>
                    <a:pt x="848" y="3797"/>
                  </a:cubicBezTo>
                  <a:cubicBezTo>
                    <a:pt x="477" y="3074"/>
                    <a:pt x="389" y="2261"/>
                    <a:pt x="300" y="1466"/>
                  </a:cubicBezTo>
                  <a:cubicBezTo>
                    <a:pt x="229" y="971"/>
                    <a:pt x="177" y="477"/>
                    <a:pt x="53"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4506150" y="1743350"/>
              <a:ext cx="40175" cy="124100"/>
            </a:xfrm>
            <a:custGeom>
              <a:avLst/>
              <a:gdLst/>
              <a:ahLst/>
              <a:cxnLst/>
              <a:rect l="l" t="t" r="r" b="b"/>
              <a:pathLst>
                <a:path w="1607" h="4964" extrusionOk="0">
                  <a:moveTo>
                    <a:pt x="36" y="1"/>
                  </a:moveTo>
                  <a:lnTo>
                    <a:pt x="36" y="1"/>
                  </a:lnTo>
                  <a:cubicBezTo>
                    <a:pt x="1" y="919"/>
                    <a:pt x="71" y="1714"/>
                    <a:pt x="248" y="2438"/>
                  </a:cubicBezTo>
                  <a:cubicBezTo>
                    <a:pt x="495" y="3445"/>
                    <a:pt x="954" y="4310"/>
                    <a:pt x="1572" y="4964"/>
                  </a:cubicBezTo>
                  <a:lnTo>
                    <a:pt x="1607" y="4928"/>
                  </a:lnTo>
                  <a:cubicBezTo>
                    <a:pt x="1006" y="4274"/>
                    <a:pt x="547" y="3410"/>
                    <a:pt x="318" y="2421"/>
                  </a:cubicBezTo>
                  <a:cubicBezTo>
                    <a:pt x="142" y="1714"/>
                    <a:pt x="71" y="937"/>
                    <a:pt x="107" y="54"/>
                  </a:cubicBezTo>
                  <a:cubicBezTo>
                    <a:pt x="88" y="36"/>
                    <a:pt x="71" y="19"/>
                    <a:pt x="53" y="19"/>
                  </a:cubicBezTo>
                  <a:cubicBezTo>
                    <a:pt x="53" y="1"/>
                    <a:pt x="36" y="1"/>
                    <a:pt x="36"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4527350" y="1733225"/>
              <a:ext cx="24275" cy="134650"/>
            </a:xfrm>
            <a:custGeom>
              <a:avLst/>
              <a:gdLst/>
              <a:ahLst/>
              <a:cxnLst/>
              <a:rect l="l" t="t" r="r" b="b"/>
              <a:pathLst>
                <a:path w="971" h="5386" extrusionOk="0">
                  <a:moveTo>
                    <a:pt x="264" y="0"/>
                  </a:moveTo>
                  <a:cubicBezTo>
                    <a:pt x="229" y="35"/>
                    <a:pt x="212" y="52"/>
                    <a:pt x="194" y="88"/>
                  </a:cubicBezTo>
                  <a:lnTo>
                    <a:pt x="177" y="88"/>
                  </a:lnTo>
                  <a:cubicBezTo>
                    <a:pt x="0" y="1889"/>
                    <a:pt x="476" y="3744"/>
                    <a:pt x="919" y="5386"/>
                  </a:cubicBezTo>
                  <a:lnTo>
                    <a:pt x="971" y="5369"/>
                  </a:lnTo>
                  <a:cubicBezTo>
                    <a:pt x="547" y="3709"/>
                    <a:pt x="53" y="1837"/>
                    <a:pt x="264"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4552950" y="1740700"/>
              <a:ext cx="55200" cy="123650"/>
            </a:xfrm>
            <a:custGeom>
              <a:avLst/>
              <a:gdLst/>
              <a:ahLst/>
              <a:cxnLst/>
              <a:rect l="l" t="t" r="r" b="b"/>
              <a:pathLst>
                <a:path w="2208" h="4946" extrusionOk="0">
                  <a:moveTo>
                    <a:pt x="2155" y="1"/>
                  </a:moveTo>
                  <a:cubicBezTo>
                    <a:pt x="1908" y="1220"/>
                    <a:pt x="1519" y="2385"/>
                    <a:pt x="990" y="3516"/>
                  </a:cubicBezTo>
                  <a:cubicBezTo>
                    <a:pt x="759" y="3992"/>
                    <a:pt x="495" y="4469"/>
                    <a:pt x="88" y="4823"/>
                  </a:cubicBezTo>
                  <a:cubicBezTo>
                    <a:pt x="53" y="4858"/>
                    <a:pt x="36" y="4875"/>
                    <a:pt x="1" y="4893"/>
                  </a:cubicBezTo>
                  <a:lnTo>
                    <a:pt x="36" y="4945"/>
                  </a:lnTo>
                  <a:cubicBezTo>
                    <a:pt x="53" y="4945"/>
                    <a:pt x="53" y="4945"/>
                    <a:pt x="53" y="4928"/>
                  </a:cubicBezTo>
                  <a:cubicBezTo>
                    <a:pt x="512" y="4557"/>
                    <a:pt x="795" y="4045"/>
                    <a:pt x="1042" y="3533"/>
                  </a:cubicBezTo>
                  <a:cubicBezTo>
                    <a:pt x="1590" y="2421"/>
                    <a:pt x="1978" y="1237"/>
                    <a:pt x="2207" y="19"/>
                  </a:cubicBezTo>
                  <a:cubicBezTo>
                    <a:pt x="2190" y="1"/>
                    <a:pt x="2172" y="1"/>
                    <a:pt x="2155"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4551600" y="1742475"/>
              <a:ext cx="16800" cy="127175"/>
            </a:xfrm>
            <a:custGeom>
              <a:avLst/>
              <a:gdLst/>
              <a:ahLst/>
              <a:cxnLst/>
              <a:rect l="l" t="t" r="r" b="b"/>
              <a:pathLst>
                <a:path w="672" h="5087" extrusionOk="0">
                  <a:moveTo>
                    <a:pt x="601" y="0"/>
                  </a:moveTo>
                  <a:cubicBezTo>
                    <a:pt x="566" y="1625"/>
                    <a:pt x="372" y="3250"/>
                    <a:pt x="55" y="4822"/>
                  </a:cubicBezTo>
                  <a:cubicBezTo>
                    <a:pt x="36" y="4910"/>
                    <a:pt x="19" y="4980"/>
                    <a:pt x="1" y="5069"/>
                  </a:cubicBezTo>
                  <a:lnTo>
                    <a:pt x="19" y="5069"/>
                  </a:lnTo>
                  <a:lnTo>
                    <a:pt x="71" y="5086"/>
                  </a:lnTo>
                  <a:lnTo>
                    <a:pt x="71" y="5069"/>
                  </a:lnTo>
                  <a:cubicBezTo>
                    <a:pt x="90" y="4999"/>
                    <a:pt x="107" y="4928"/>
                    <a:pt x="107" y="4857"/>
                  </a:cubicBezTo>
                  <a:cubicBezTo>
                    <a:pt x="125" y="4822"/>
                    <a:pt x="125" y="4787"/>
                    <a:pt x="142" y="4752"/>
                  </a:cubicBezTo>
                  <a:cubicBezTo>
                    <a:pt x="443" y="3214"/>
                    <a:pt x="620" y="1660"/>
                    <a:pt x="672" y="106"/>
                  </a:cubicBezTo>
                  <a:cubicBezTo>
                    <a:pt x="655" y="71"/>
                    <a:pt x="620" y="36"/>
                    <a:pt x="601"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4498625" y="1829625"/>
              <a:ext cx="51750" cy="44875"/>
            </a:xfrm>
            <a:custGeom>
              <a:avLst/>
              <a:gdLst/>
              <a:ahLst/>
              <a:cxnLst/>
              <a:rect l="l" t="t" r="r" b="b"/>
              <a:pathLst>
                <a:path w="2070" h="1795" extrusionOk="0">
                  <a:moveTo>
                    <a:pt x="225" y="1"/>
                  </a:moveTo>
                  <a:cubicBezTo>
                    <a:pt x="182" y="1"/>
                    <a:pt x="141" y="13"/>
                    <a:pt x="107" y="46"/>
                  </a:cubicBezTo>
                  <a:cubicBezTo>
                    <a:pt x="1" y="117"/>
                    <a:pt x="36" y="277"/>
                    <a:pt x="71" y="383"/>
                  </a:cubicBezTo>
                  <a:cubicBezTo>
                    <a:pt x="266" y="859"/>
                    <a:pt x="601" y="1247"/>
                    <a:pt x="1025" y="1513"/>
                  </a:cubicBezTo>
                  <a:cubicBezTo>
                    <a:pt x="1183" y="1607"/>
                    <a:pt x="1596" y="1795"/>
                    <a:pt x="1831" y="1795"/>
                  </a:cubicBezTo>
                  <a:cubicBezTo>
                    <a:pt x="1992" y="1795"/>
                    <a:pt x="2070" y="1707"/>
                    <a:pt x="1926" y="1442"/>
                  </a:cubicBezTo>
                  <a:cubicBezTo>
                    <a:pt x="1750" y="1106"/>
                    <a:pt x="1538" y="788"/>
                    <a:pt x="1291" y="524"/>
                  </a:cubicBezTo>
                  <a:cubicBezTo>
                    <a:pt x="1025" y="258"/>
                    <a:pt x="672" y="65"/>
                    <a:pt x="302" y="11"/>
                  </a:cubicBezTo>
                  <a:cubicBezTo>
                    <a:pt x="276" y="5"/>
                    <a:pt x="250" y="1"/>
                    <a:pt x="22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4542625" y="1828725"/>
              <a:ext cx="49625" cy="46100"/>
            </a:xfrm>
            <a:custGeom>
              <a:avLst/>
              <a:gdLst/>
              <a:ahLst/>
              <a:cxnLst/>
              <a:rect l="l" t="t" r="r" b="b"/>
              <a:pathLst>
                <a:path w="1985" h="1844" extrusionOk="0">
                  <a:moveTo>
                    <a:pt x="1771" y="1"/>
                  </a:moveTo>
                  <a:cubicBezTo>
                    <a:pt x="1743" y="1"/>
                    <a:pt x="1714" y="5"/>
                    <a:pt x="1685" y="12"/>
                  </a:cubicBezTo>
                  <a:cubicBezTo>
                    <a:pt x="1314" y="65"/>
                    <a:pt x="979" y="277"/>
                    <a:pt x="731" y="560"/>
                  </a:cubicBezTo>
                  <a:cubicBezTo>
                    <a:pt x="466" y="824"/>
                    <a:pt x="289" y="1160"/>
                    <a:pt x="131" y="1495"/>
                  </a:cubicBezTo>
                  <a:cubicBezTo>
                    <a:pt x="0" y="1756"/>
                    <a:pt x="67" y="1844"/>
                    <a:pt x="213" y="1844"/>
                  </a:cubicBezTo>
                  <a:cubicBezTo>
                    <a:pt x="441" y="1844"/>
                    <a:pt x="863" y="1628"/>
                    <a:pt x="1014" y="1530"/>
                  </a:cubicBezTo>
                  <a:cubicBezTo>
                    <a:pt x="1438" y="1248"/>
                    <a:pt x="1756" y="842"/>
                    <a:pt x="1932" y="383"/>
                  </a:cubicBezTo>
                  <a:cubicBezTo>
                    <a:pt x="1968" y="259"/>
                    <a:pt x="1985" y="101"/>
                    <a:pt x="1879" y="30"/>
                  </a:cubicBezTo>
                  <a:cubicBezTo>
                    <a:pt x="1848" y="9"/>
                    <a:pt x="1810" y="1"/>
                    <a:pt x="177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8"/>
          <p:cNvGrpSpPr/>
          <p:nvPr/>
        </p:nvGrpSpPr>
        <p:grpSpPr>
          <a:xfrm rot="5629027">
            <a:off x="500502" y="-281259"/>
            <a:ext cx="1855321" cy="2585727"/>
            <a:chOff x="3840375" y="1558675"/>
            <a:chExt cx="988100" cy="1377175"/>
          </a:xfrm>
        </p:grpSpPr>
        <p:sp>
          <p:nvSpPr>
            <p:cNvPr id="432" name="Google Shape;432;p8"/>
            <p:cNvSpPr/>
            <p:nvPr/>
          </p:nvSpPr>
          <p:spPr>
            <a:xfrm>
              <a:off x="4197100" y="1580300"/>
              <a:ext cx="589875" cy="1355550"/>
            </a:xfrm>
            <a:custGeom>
              <a:avLst/>
              <a:gdLst/>
              <a:ahLst/>
              <a:cxnLst/>
              <a:rect l="l" t="t" r="r" b="b"/>
              <a:pathLst>
                <a:path w="23595" h="54222" extrusionOk="0">
                  <a:moveTo>
                    <a:pt x="768" y="0"/>
                  </a:moveTo>
                  <a:cubicBezTo>
                    <a:pt x="522" y="0"/>
                    <a:pt x="288" y="137"/>
                    <a:pt x="177" y="360"/>
                  </a:cubicBezTo>
                  <a:cubicBezTo>
                    <a:pt x="0" y="695"/>
                    <a:pt x="142" y="1083"/>
                    <a:pt x="460" y="1260"/>
                  </a:cubicBezTo>
                  <a:cubicBezTo>
                    <a:pt x="1571" y="1825"/>
                    <a:pt x="2560" y="2637"/>
                    <a:pt x="3338" y="3626"/>
                  </a:cubicBezTo>
                  <a:cubicBezTo>
                    <a:pt x="3780" y="4191"/>
                    <a:pt x="4150" y="4810"/>
                    <a:pt x="4538" y="5463"/>
                  </a:cubicBezTo>
                  <a:cubicBezTo>
                    <a:pt x="4839" y="5957"/>
                    <a:pt x="5139" y="6487"/>
                    <a:pt x="5492" y="6965"/>
                  </a:cubicBezTo>
                  <a:cubicBezTo>
                    <a:pt x="6040" y="7759"/>
                    <a:pt x="6676" y="8484"/>
                    <a:pt x="7276" y="9172"/>
                  </a:cubicBezTo>
                  <a:cubicBezTo>
                    <a:pt x="7771" y="9720"/>
                    <a:pt x="8265" y="10285"/>
                    <a:pt x="8706" y="10867"/>
                  </a:cubicBezTo>
                  <a:cubicBezTo>
                    <a:pt x="11515" y="14594"/>
                    <a:pt x="12627" y="19751"/>
                    <a:pt x="12203" y="27097"/>
                  </a:cubicBezTo>
                  <a:cubicBezTo>
                    <a:pt x="12186" y="27521"/>
                    <a:pt x="12151" y="27945"/>
                    <a:pt x="12132" y="28369"/>
                  </a:cubicBezTo>
                  <a:cubicBezTo>
                    <a:pt x="11974" y="30682"/>
                    <a:pt x="11814" y="33066"/>
                    <a:pt x="12238" y="35398"/>
                  </a:cubicBezTo>
                  <a:cubicBezTo>
                    <a:pt x="12591" y="37375"/>
                    <a:pt x="13333" y="39247"/>
                    <a:pt x="14058" y="41049"/>
                  </a:cubicBezTo>
                  <a:cubicBezTo>
                    <a:pt x="15841" y="45445"/>
                    <a:pt x="18049" y="50938"/>
                    <a:pt x="22552" y="54099"/>
                  </a:cubicBezTo>
                  <a:cubicBezTo>
                    <a:pt x="22669" y="54181"/>
                    <a:pt x="22805" y="54221"/>
                    <a:pt x="22939" y="54221"/>
                  </a:cubicBezTo>
                  <a:cubicBezTo>
                    <a:pt x="23151" y="54221"/>
                    <a:pt x="23359" y="54124"/>
                    <a:pt x="23488" y="53941"/>
                  </a:cubicBezTo>
                  <a:cubicBezTo>
                    <a:pt x="23559" y="53816"/>
                    <a:pt x="23594" y="53693"/>
                    <a:pt x="23594" y="53552"/>
                  </a:cubicBezTo>
                  <a:cubicBezTo>
                    <a:pt x="23594" y="53340"/>
                    <a:pt x="23505" y="53145"/>
                    <a:pt x="23312" y="53004"/>
                  </a:cubicBezTo>
                  <a:cubicBezTo>
                    <a:pt x="19144" y="50072"/>
                    <a:pt x="17006" y="44793"/>
                    <a:pt x="15294" y="40536"/>
                  </a:cubicBezTo>
                  <a:cubicBezTo>
                    <a:pt x="14605" y="38805"/>
                    <a:pt x="13881" y="37004"/>
                    <a:pt x="13545" y="35167"/>
                  </a:cubicBezTo>
                  <a:cubicBezTo>
                    <a:pt x="13157" y="32977"/>
                    <a:pt x="13298" y="30682"/>
                    <a:pt x="13457" y="28456"/>
                  </a:cubicBezTo>
                  <a:cubicBezTo>
                    <a:pt x="13474" y="28033"/>
                    <a:pt x="13510" y="27609"/>
                    <a:pt x="13528" y="27185"/>
                  </a:cubicBezTo>
                  <a:cubicBezTo>
                    <a:pt x="13811" y="22346"/>
                    <a:pt x="13722" y="15317"/>
                    <a:pt x="9766" y="10073"/>
                  </a:cubicBezTo>
                  <a:cubicBezTo>
                    <a:pt x="9290" y="9437"/>
                    <a:pt x="8777" y="8854"/>
                    <a:pt x="8282" y="8289"/>
                  </a:cubicBezTo>
                  <a:cubicBezTo>
                    <a:pt x="7665" y="7601"/>
                    <a:pt x="7081" y="6929"/>
                    <a:pt x="6587" y="6205"/>
                  </a:cubicBezTo>
                  <a:cubicBezTo>
                    <a:pt x="6269" y="5764"/>
                    <a:pt x="5987" y="5286"/>
                    <a:pt x="5687" y="4792"/>
                  </a:cubicBezTo>
                  <a:cubicBezTo>
                    <a:pt x="5280" y="4121"/>
                    <a:pt x="4875" y="3433"/>
                    <a:pt x="4380" y="2797"/>
                  </a:cubicBezTo>
                  <a:cubicBezTo>
                    <a:pt x="3497" y="1667"/>
                    <a:pt x="2349" y="713"/>
                    <a:pt x="1077" y="77"/>
                  </a:cubicBezTo>
                  <a:cubicBezTo>
                    <a:pt x="977" y="25"/>
                    <a:pt x="871" y="0"/>
                    <a:pt x="76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4100850" y="1858975"/>
              <a:ext cx="336450" cy="91100"/>
            </a:xfrm>
            <a:custGeom>
              <a:avLst/>
              <a:gdLst/>
              <a:ahLst/>
              <a:cxnLst/>
              <a:rect l="l" t="t" r="r" b="b"/>
              <a:pathLst>
                <a:path w="13458" h="3644" extrusionOk="0">
                  <a:moveTo>
                    <a:pt x="7167" y="1"/>
                  </a:moveTo>
                  <a:cubicBezTo>
                    <a:pt x="6887" y="1"/>
                    <a:pt x="6610" y="7"/>
                    <a:pt x="6340" y="21"/>
                  </a:cubicBezTo>
                  <a:cubicBezTo>
                    <a:pt x="3196" y="179"/>
                    <a:pt x="1" y="2722"/>
                    <a:pt x="1" y="2722"/>
                  </a:cubicBezTo>
                  <a:cubicBezTo>
                    <a:pt x="1" y="2722"/>
                    <a:pt x="1449" y="3306"/>
                    <a:pt x="6358" y="3624"/>
                  </a:cubicBezTo>
                  <a:cubicBezTo>
                    <a:pt x="6577" y="3637"/>
                    <a:pt x="6790" y="3643"/>
                    <a:pt x="6998" y="3643"/>
                  </a:cubicBezTo>
                  <a:cubicBezTo>
                    <a:pt x="11458" y="3643"/>
                    <a:pt x="13458" y="709"/>
                    <a:pt x="13458" y="709"/>
                  </a:cubicBezTo>
                  <a:cubicBezTo>
                    <a:pt x="13458" y="709"/>
                    <a:pt x="10138" y="1"/>
                    <a:pt x="7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3840375" y="1658250"/>
              <a:ext cx="378825" cy="135800"/>
            </a:xfrm>
            <a:custGeom>
              <a:avLst/>
              <a:gdLst/>
              <a:ahLst/>
              <a:cxnLst/>
              <a:rect l="l" t="t" r="r" b="b"/>
              <a:pathLst>
                <a:path w="15153" h="5432" extrusionOk="0">
                  <a:moveTo>
                    <a:pt x="4528" y="1"/>
                  </a:moveTo>
                  <a:cubicBezTo>
                    <a:pt x="2106" y="1"/>
                    <a:pt x="0" y="614"/>
                    <a:pt x="0" y="614"/>
                  </a:cubicBezTo>
                  <a:cubicBezTo>
                    <a:pt x="0" y="614"/>
                    <a:pt x="1272" y="1869"/>
                    <a:pt x="6339" y="4341"/>
                  </a:cubicBezTo>
                  <a:cubicBezTo>
                    <a:pt x="8035" y="5159"/>
                    <a:pt x="9579" y="5432"/>
                    <a:pt x="10885" y="5432"/>
                  </a:cubicBezTo>
                  <a:cubicBezTo>
                    <a:pt x="13496" y="5432"/>
                    <a:pt x="15152" y="4341"/>
                    <a:pt x="15152" y="4341"/>
                  </a:cubicBezTo>
                  <a:cubicBezTo>
                    <a:pt x="15152" y="4341"/>
                    <a:pt x="11303" y="1709"/>
                    <a:pt x="7893" y="508"/>
                  </a:cubicBezTo>
                  <a:cubicBezTo>
                    <a:pt x="6821" y="130"/>
                    <a:pt x="5641" y="1"/>
                    <a:pt x="4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4109675" y="1738400"/>
              <a:ext cx="369550" cy="174275"/>
            </a:xfrm>
            <a:custGeom>
              <a:avLst/>
              <a:gdLst/>
              <a:ahLst/>
              <a:cxnLst/>
              <a:rect l="l" t="t" r="r" b="b"/>
              <a:pathLst>
                <a:path w="14782" h="6971" extrusionOk="0">
                  <a:moveTo>
                    <a:pt x="113" y="0"/>
                  </a:moveTo>
                  <a:cubicBezTo>
                    <a:pt x="70" y="0"/>
                    <a:pt x="33" y="32"/>
                    <a:pt x="18" y="76"/>
                  </a:cubicBezTo>
                  <a:cubicBezTo>
                    <a:pt x="1" y="146"/>
                    <a:pt x="36" y="199"/>
                    <a:pt x="88" y="217"/>
                  </a:cubicBezTo>
                  <a:cubicBezTo>
                    <a:pt x="2631" y="853"/>
                    <a:pt x="5157" y="1611"/>
                    <a:pt x="7541" y="2654"/>
                  </a:cubicBezTo>
                  <a:cubicBezTo>
                    <a:pt x="9926" y="3714"/>
                    <a:pt x="12186" y="5073"/>
                    <a:pt x="14040" y="6857"/>
                  </a:cubicBezTo>
                  <a:cubicBezTo>
                    <a:pt x="14040" y="6857"/>
                    <a:pt x="14040" y="6874"/>
                    <a:pt x="14058" y="6874"/>
                  </a:cubicBezTo>
                  <a:cubicBezTo>
                    <a:pt x="14130" y="6939"/>
                    <a:pt x="14225" y="6970"/>
                    <a:pt x="14320" y="6970"/>
                  </a:cubicBezTo>
                  <a:cubicBezTo>
                    <a:pt x="14433" y="6970"/>
                    <a:pt x="14547" y="6926"/>
                    <a:pt x="14623" y="6839"/>
                  </a:cubicBezTo>
                  <a:cubicBezTo>
                    <a:pt x="14782" y="6662"/>
                    <a:pt x="14765" y="6415"/>
                    <a:pt x="14588" y="6257"/>
                  </a:cubicBezTo>
                  <a:cubicBezTo>
                    <a:pt x="12575" y="4472"/>
                    <a:pt x="10208" y="3165"/>
                    <a:pt x="7753" y="2176"/>
                  </a:cubicBezTo>
                  <a:cubicBezTo>
                    <a:pt x="5280" y="1206"/>
                    <a:pt x="2720" y="535"/>
                    <a:pt x="142" y="5"/>
                  </a:cubicBezTo>
                  <a:cubicBezTo>
                    <a:pt x="132" y="2"/>
                    <a:pt x="123" y="0"/>
                    <a:pt x="11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4144550" y="1670225"/>
              <a:ext cx="196925" cy="150700"/>
            </a:xfrm>
            <a:custGeom>
              <a:avLst/>
              <a:gdLst/>
              <a:ahLst/>
              <a:cxnLst/>
              <a:rect l="l" t="t" r="r" b="b"/>
              <a:pathLst>
                <a:path w="7877" h="6028" extrusionOk="0">
                  <a:moveTo>
                    <a:pt x="92" y="0"/>
                  </a:moveTo>
                  <a:cubicBezTo>
                    <a:pt x="68" y="0"/>
                    <a:pt x="46" y="9"/>
                    <a:pt x="35" y="29"/>
                  </a:cubicBezTo>
                  <a:cubicBezTo>
                    <a:pt x="0" y="65"/>
                    <a:pt x="19" y="118"/>
                    <a:pt x="54" y="135"/>
                  </a:cubicBezTo>
                  <a:cubicBezTo>
                    <a:pt x="1396" y="966"/>
                    <a:pt x="2668" y="1866"/>
                    <a:pt x="3904" y="2838"/>
                  </a:cubicBezTo>
                  <a:cubicBezTo>
                    <a:pt x="4521" y="3314"/>
                    <a:pt x="5122" y="3827"/>
                    <a:pt x="5705" y="4338"/>
                  </a:cubicBezTo>
                  <a:cubicBezTo>
                    <a:pt x="6287" y="4851"/>
                    <a:pt x="6852" y="5398"/>
                    <a:pt x="7400" y="5946"/>
                  </a:cubicBezTo>
                  <a:lnTo>
                    <a:pt x="7400" y="5963"/>
                  </a:lnTo>
                  <a:cubicBezTo>
                    <a:pt x="7451" y="6006"/>
                    <a:pt x="7514" y="6028"/>
                    <a:pt x="7577" y="6028"/>
                  </a:cubicBezTo>
                  <a:cubicBezTo>
                    <a:pt x="7646" y="6028"/>
                    <a:pt x="7715" y="6001"/>
                    <a:pt x="7771" y="5946"/>
                  </a:cubicBezTo>
                  <a:cubicBezTo>
                    <a:pt x="7877" y="5857"/>
                    <a:pt x="7860" y="5681"/>
                    <a:pt x="7771" y="5593"/>
                  </a:cubicBezTo>
                  <a:cubicBezTo>
                    <a:pt x="7189" y="5028"/>
                    <a:pt x="6588" y="4515"/>
                    <a:pt x="5969" y="4020"/>
                  </a:cubicBezTo>
                  <a:cubicBezTo>
                    <a:pt x="5369" y="3526"/>
                    <a:pt x="4751" y="3032"/>
                    <a:pt x="4097" y="2572"/>
                  </a:cubicBezTo>
                  <a:cubicBezTo>
                    <a:pt x="2826" y="1637"/>
                    <a:pt x="1502" y="789"/>
                    <a:pt x="141" y="12"/>
                  </a:cubicBezTo>
                  <a:cubicBezTo>
                    <a:pt x="127" y="5"/>
                    <a:pt x="109" y="0"/>
                    <a:pt x="9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4027975" y="1558675"/>
              <a:ext cx="149725" cy="156050"/>
            </a:xfrm>
            <a:custGeom>
              <a:avLst/>
              <a:gdLst/>
              <a:ahLst/>
              <a:cxnLst/>
              <a:rect l="l" t="t" r="r" b="b"/>
              <a:pathLst>
                <a:path w="5989" h="6242" extrusionOk="0">
                  <a:moveTo>
                    <a:pt x="3217" y="0"/>
                  </a:moveTo>
                  <a:cubicBezTo>
                    <a:pt x="3059" y="0"/>
                    <a:pt x="2899" y="47"/>
                    <a:pt x="2774" y="147"/>
                  </a:cubicBezTo>
                  <a:cubicBezTo>
                    <a:pt x="2756" y="147"/>
                    <a:pt x="2739" y="165"/>
                    <a:pt x="2721" y="182"/>
                  </a:cubicBezTo>
                  <a:cubicBezTo>
                    <a:pt x="2685" y="218"/>
                    <a:pt x="2668" y="253"/>
                    <a:pt x="2633" y="288"/>
                  </a:cubicBezTo>
                  <a:cubicBezTo>
                    <a:pt x="2421" y="641"/>
                    <a:pt x="2633" y="1225"/>
                    <a:pt x="2280" y="1472"/>
                  </a:cubicBezTo>
                  <a:cubicBezTo>
                    <a:pt x="2191" y="1524"/>
                    <a:pt x="2103" y="1543"/>
                    <a:pt x="2014" y="1560"/>
                  </a:cubicBezTo>
                  <a:lnTo>
                    <a:pt x="2014" y="1543"/>
                  </a:lnTo>
                  <a:cubicBezTo>
                    <a:pt x="1962" y="1560"/>
                    <a:pt x="1927" y="1560"/>
                    <a:pt x="1891" y="1560"/>
                  </a:cubicBezTo>
                  <a:cubicBezTo>
                    <a:pt x="1792" y="1548"/>
                    <a:pt x="1683" y="1535"/>
                    <a:pt x="1578" y="1535"/>
                  </a:cubicBezTo>
                  <a:cubicBezTo>
                    <a:pt x="1534" y="1535"/>
                    <a:pt x="1491" y="1537"/>
                    <a:pt x="1449" y="1543"/>
                  </a:cubicBezTo>
                  <a:cubicBezTo>
                    <a:pt x="1166" y="1595"/>
                    <a:pt x="919" y="1825"/>
                    <a:pt x="849" y="2125"/>
                  </a:cubicBezTo>
                  <a:cubicBezTo>
                    <a:pt x="832" y="2214"/>
                    <a:pt x="832" y="2337"/>
                    <a:pt x="849" y="2426"/>
                  </a:cubicBezTo>
                  <a:cubicBezTo>
                    <a:pt x="867" y="2461"/>
                    <a:pt x="867" y="2513"/>
                    <a:pt x="867" y="2532"/>
                  </a:cubicBezTo>
                  <a:lnTo>
                    <a:pt x="867" y="2549"/>
                  </a:lnTo>
                  <a:cubicBezTo>
                    <a:pt x="919" y="2673"/>
                    <a:pt x="973" y="2814"/>
                    <a:pt x="1008" y="2956"/>
                  </a:cubicBezTo>
                  <a:cubicBezTo>
                    <a:pt x="1044" y="3043"/>
                    <a:pt x="1079" y="3132"/>
                    <a:pt x="1061" y="3220"/>
                  </a:cubicBezTo>
                  <a:cubicBezTo>
                    <a:pt x="1025" y="3396"/>
                    <a:pt x="832" y="3467"/>
                    <a:pt x="655" y="3521"/>
                  </a:cubicBezTo>
                  <a:cubicBezTo>
                    <a:pt x="637" y="3521"/>
                    <a:pt x="620" y="3538"/>
                    <a:pt x="601" y="3538"/>
                  </a:cubicBezTo>
                  <a:cubicBezTo>
                    <a:pt x="584" y="3538"/>
                    <a:pt x="584" y="3538"/>
                    <a:pt x="584" y="3556"/>
                  </a:cubicBezTo>
                  <a:cubicBezTo>
                    <a:pt x="283" y="3644"/>
                    <a:pt x="19" y="3909"/>
                    <a:pt x="1" y="4192"/>
                  </a:cubicBezTo>
                  <a:lnTo>
                    <a:pt x="1" y="4262"/>
                  </a:lnTo>
                  <a:lnTo>
                    <a:pt x="1" y="4298"/>
                  </a:lnTo>
                  <a:cubicBezTo>
                    <a:pt x="19" y="4439"/>
                    <a:pt x="90" y="4545"/>
                    <a:pt x="177" y="4651"/>
                  </a:cubicBezTo>
                  <a:cubicBezTo>
                    <a:pt x="655" y="5198"/>
                    <a:pt x="1432" y="5322"/>
                    <a:pt x="2085" y="5622"/>
                  </a:cubicBezTo>
                  <a:cubicBezTo>
                    <a:pt x="2598" y="5852"/>
                    <a:pt x="3092" y="6205"/>
                    <a:pt x="3639" y="6240"/>
                  </a:cubicBezTo>
                  <a:cubicBezTo>
                    <a:pt x="3658" y="6241"/>
                    <a:pt x="3676" y="6241"/>
                    <a:pt x="3695" y="6241"/>
                  </a:cubicBezTo>
                  <a:cubicBezTo>
                    <a:pt x="4134" y="6241"/>
                    <a:pt x="4555" y="6052"/>
                    <a:pt x="4893" y="5781"/>
                  </a:cubicBezTo>
                  <a:cubicBezTo>
                    <a:pt x="5035" y="5675"/>
                    <a:pt x="5176" y="5569"/>
                    <a:pt x="5299" y="5463"/>
                  </a:cubicBezTo>
                  <a:cubicBezTo>
                    <a:pt x="5353" y="5410"/>
                    <a:pt x="5388" y="5357"/>
                    <a:pt x="5440" y="5304"/>
                  </a:cubicBezTo>
                  <a:cubicBezTo>
                    <a:pt x="5565" y="5181"/>
                    <a:pt x="5671" y="5039"/>
                    <a:pt x="5758" y="4880"/>
                  </a:cubicBezTo>
                  <a:cubicBezTo>
                    <a:pt x="5758" y="4863"/>
                    <a:pt x="5776" y="4845"/>
                    <a:pt x="5793" y="4828"/>
                  </a:cubicBezTo>
                  <a:cubicBezTo>
                    <a:pt x="5918" y="4580"/>
                    <a:pt x="5988" y="4298"/>
                    <a:pt x="5988" y="3961"/>
                  </a:cubicBezTo>
                  <a:cubicBezTo>
                    <a:pt x="5988" y="3485"/>
                    <a:pt x="5847" y="3043"/>
                    <a:pt x="5652" y="2602"/>
                  </a:cubicBezTo>
                  <a:cubicBezTo>
                    <a:pt x="5299" y="1807"/>
                    <a:pt x="4788" y="1084"/>
                    <a:pt x="4152" y="483"/>
                  </a:cubicBezTo>
                  <a:cubicBezTo>
                    <a:pt x="3940" y="288"/>
                    <a:pt x="3693" y="95"/>
                    <a:pt x="3410" y="24"/>
                  </a:cubicBezTo>
                  <a:cubicBezTo>
                    <a:pt x="3348" y="8"/>
                    <a:pt x="3283" y="0"/>
                    <a:pt x="3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4027975" y="1663450"/>
              <a:ext cx="138675" cy="38800"/>
            </a:xfrm>
            <a:custGeom>
              <a:avLst/>
              <a:gdLst/>
              <a:ahLst/>
              <a:cxnLst/>
              <a:rect l="l" t="t" r="r" b="b"/>
              <a:pathLst>
                <a:path w="5547" h="1552" extrusionOk="0">
                  <a:moveTo>
                    <a:pt x="1" y="1"/>
                  </a:moveTo>
                  <a:lnTo>
                    <a:pt x="1" y="71"/>
                  </a:lnTo>
                  <a:cubicBezTo>
                    <a:pt x="443" y="230"/>
                    <a:pt x="884" y="460"/>
                    <a:pt x="1308" y="689"/>
                  </a:cubicBezTo>
                  <a:cubicBezTo>
                    <a:pt x="2033" y="1060"/>
                    <a:pt x="2756" y="1431"/>
                    <a:pt x="3568" y="1537"/>
                  </a:cubicBezTo>
                  <a:cubicBezTo>
                    <a:pt x="3678" y="1547"/>
                    <a:pt x="3789" y="1552"/>
                    <a:pt x="3899" y="1552"/>
                  </a:cubicBezTo>
                  <a:cubicBezTo>
                    <a:pt x="4376" y="1552"/>
                    <a:pt x="4855" y="1458"/>
                    <a:pt x="5299" y="1272"/>
                  </a:cubicBezTo>
                  <a:cubicBezTo>
                    <a:pt x="5370" y="1237"/>
                    <a:pt x="5459" y="1183"/>
                    <a:pt x="5546" y="1148"/>
                  </a:cubicBezTo>
                  <a:lnTo>
                    <a:pt x="5511" y="1077"/>
                  </a:lnTo>
                  <a:cubicBezTo>
                    <a:pt x="5494" y="1096"/>
                    <a:pt x="5459" y="1113"/>
                    <a:pt x="5440" y="1113"/>
                  </a:cubicBezTo>
                  <a:cubicBezTo>
                    <a:pt x="4979" y="1358"/>
                    <a:pt x="4459" y="1485"/>
                    <a:pt x="3938" y="1485"/>
                  </a:cubicBezTo>
                  <a:cubicBezTo>
                    <a:pt x="3821" y="1485"/>
                    <a:pt x="3703" y="1479"/>
                    <a:pt x="3587" y="1466"/>
                  </a:cubicBezTo>
                  <a:cubicBezTo>
                    <a:pt x="2774" y="1378"/>
                    <a:pt x="2049" y="990"/>
                    <a:pt x="1343" y="618"/>
                  </a:cubicBezTo>
                  <a:cubicBezTo>
                    <a:pt x="902" y="406"/>
                    <a:pt x="460" y="177"/>
                    <a:pt x="1"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4042575" y="1646675"/>
              <a:ext cx="124525" cy="40150"/>
            </a:xfrm>
            <a:custGeom>
              <a:avLst/>
              <a:gdLst/>
              <a:ahLst/>
              <a:cxnLst/>
              <a:rect l="l" t="t" r="r" b="b"/>
              <a:pathLst>
                <a:path w="4981" h="1606" extrusionOk="0">
                  <a:moveTo>
                    <a:pt x="71" y="1"/>
                  </a:moveTo>
                  <a:cubicBezTo>
                    <a:pt x="53" y="1"/>
                    <a:pt x="36" y="18"/>
                    <a:pt x="17" y="18"/>
                  </a:cubicBezTo>
                  <a:cubicBezTo>
                    <a:pt x="0" y="18"/>
                    <a:pt x="0" y="18"/>
                    <a:pt x="0" y="36"/>
                  </a:cubicBezTo>
                  <a:cubicBezTo>
                    <a:pt x="742" y="566"/>
                    <a:pt x="1430" y="954"/>
                    <a:pt x="2137" y="1219"/>
                  </a:cubicBezTo>
                  <a:cubicBezTo>
                    <a:pt x="2827" y="1470"/>
                    <a:pt x="3518" y="1605"/>
                    <a:pt x="4183" y="1605"/>
                  </a:cubicBezTo>
                  <a:cubicBezTo>
                    <a:pt x="4453" y="1605"/>
                    <a:pt x="4720" y="1583"/>
                    <a:pt x="4981" y="1536"/>
                  </a:cubicBezTo>
                  <a:lnTo>
                    <a:pt x="4962" y="1484"/>
                  </a:lnTo>
                  <a:cubicBezTo>
                    <a:pt x="4713" y="1524"/>
                    <a:pt x="4456" y="1544"/>
                    <a:pt x="4195" y="1544"/>
                  </a:cubicBezTo>
                  <a:cubicBezTo>
                    <a:pt x="3532" y="1544"/>
                    <a:pt x="2839" y="1414"/>
                    <a:pt x="2155" y="1148"/>
                  </a:cubicBezTo>
                  <a:cubicBezTo>
                    <a:pt x="1484" y="901"/>
                    <a:pt x="794" y="512"/>
                    <a:pt x="71"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4049175" y="1619300"/>
              <a:ext cx="121450" cy="62275"/>
            </a:xfrm>
            <a:custGeom>
              <a:avLst/>
              <a:gdLst/>
              <a:ahLst/>
              <a:cxnLst/>
              <a:rect l="l" t="t" r="r" b="b"/>
              <a:pathLst>
                <a:path w="4858" h="2491" extrusionOk="0">
                  <a:moveTo>
                    <a:pt x="1" y="1"/>
                  </a:moveTo>
                  <a:lnTo>
                    <a:pt x="1" y="1"/>
                  </a:lnTo>
                  <a:cubicBezTo>
                    <a:pt x="19" y="36"/>
                    <a:pt x="19" y="88"/>
                    <a:pt x="19" y="107"/>
                  </a:cubicBezTo>
                  <a:lnTo>
                    <a:pt x="19" y="124"/>
                  </a:lnTo>
                  <a:cubicBezTo>
                    <a:pt x="1413" y="1289"/>
                    <a:pt x="3215" y="1925"/>
                    <a:pt x="4823" y="2490"/>
                  </a:cubicBezTo>
                  <a:lnTo>
                    <a:pt x="4858" y="2420"/>
                  </a:lnTo>
                  <a:cubicBezTo>
                    <a:pt x="3215" y="1854"/>
                    <a:pt x="1396" y="1219"/>
                    <a:pt x="1"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4095975" y="1562325"/>
              <a:ext cx="72900" cy="113950"/>
            </a:xfrm>
            <a:custGeom>
              <a:avLst/>
              <a:gdLst/>
              <a:ahLst/>
              <a:cxnLst/>
              <a:rect l="l" t="t" r="r" b="b"/>
              <a:pathLst>
                <a:path w="2916" h="4558" extrusionOk="0">
                  <a:moveTo>
                    <a:pt x="54" y="1"/>
                  </a:moveTo>
                  <a:cubicBezTo>
                    <a:pt x="36" y="1"/>
                    <a:pt x="19" y="19"/>
                    <a:pt x="1" y="36"/>
                  </a:cubicBezTo>
                  <a:cubicBezTo>
                    <a:pt x="884" y="919"/>
                    <a:pt x="1625" y="1891"/>
                    <a:pt x="2261" y="2968"/>
                  </a:cubicBezTo>
                  <a:cubicBezTo>
                    <a:pt x="2527" y="3427"/>
                    <a:pt x="2774" y="3921"/>
                    <a:pt x="2845" y="4451"/>
                  </a:cubicBezTo>
                  <a:cubicBezTo>
                    <a:pt x="2845" y="4487"/>
                    <a:pt x="2845" y="4522"/>
                    <a:pt x="2862" y="4557"/>
                  </a:cubicBezTo>
                  <a:lnTo>
                    <a:pt x="2915" y="4557"/>
                  </a:lnTo>
                  <a:lnTo>
                    <a:pt x="2915" y="4540"/>
                  </a:lnTo>
                  <a:cubicBezTo>
                    <a:pt x="2862" y="3957"/>
                    <a:pt x="2597" y="3427"/>
                    <a:pt x="2315" y="2932"/>
                  </a:cubicBezTo>
                  <a:cubicBezTo>
                    <a:pt x="1696" y="1856"/>
                    <a:pt x="937" y="867"/>
                    <a:pt x="54"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4075250" y="1597225"/>
              <a:ext cx="97575" cy="83450"/>
            </a:xfrm>
            <a:custGeom>
              <a:avLst/>
              <a:gdLst/>
              <a:ahLst/>
              <a:cxnLst/>
              <a:rect l="l" t="t" r="r" b="b"/>
              <a:pathLst>
                <a:path w="3903" h="3338" extrusionOk="0">
                  <a:moveTo>
                    <a:pt x="123" y="1"/>
                  </a:moveTo>
                  <a:cubicBezTo>
                    <a:pt x="71" y="18"/>
                    <a:pt x="36" y="18"/>
                    <a:pt x="0" y="18"/>
                  </a:cubicBezTo>
                  <a:cubicBezTo>
                    <a:pt x="1324" y="954"/>
                    <a:pt x="2560" y="2014"/>
                    <a:pt x="3691" y="3161"/>
                  </a:cubicBezTo>
                  <a:cubicBezTo>
                    <a:pt x="3744" y="3232"/>
                    <a:pt x="3796" y="3286"/>
                    <a:pt x="3867" y="3338"/>
                  </a:cubicBezTo>
                  <a:lnTo>
                    <a:pt x="3902" y="3303"/>
                  </a:lnTo>
                  <a:lnTo>
                    <a:pt x="3902" y="3286"/>
                  </a:lnTo>
                  <a:cubicBezTo>
                    <a:pt x="3850" y="3232"/>
                    <a:pt x="3796" y="3180"/>
                    <a:pt x="3744" y="3144"/>
                  </a:cubicBezTo>
                  <a:cubicBezTo>
                    <a:pt x="3726" y="3109"/>
                    <a:pt x="3691" y="3091"/>
                    <a:pt x="3674" y="3055"/>
                  </a:cubicBezTo>
                  <a:cubicBezTo>
                    <a:pt x="2579" y="1943"/>
                    <a:pt x="1378" y="919"/>
                    <a:pt x="123" y="18"/>
                  </a:cubicBezTo>
                  <a:lnTo>
                    <a:pt x="123"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4111450" y="1682100"/>
              <a:ext cx="73300" cy="25875"/>
            </a:xfrm>
            <a:custGeom>
              <a:avLst/>
              <a:gdLst/>
              <a:ahLst/>
              <a:cxnLst/>
              <a:rect l="l" t="t" r="r" b="b"/>
              <a:pathLst>
                <a:path w="2932" h="1035" extrusionOk="0">
                  <a:moveTo>
                    <a:pt x="1614" y="1"/>
                  </a:moveTo>
                  <a:cubicBezTo>
                    <a:pt x="1428" y="1"/>
                    <a:pt x="1244" y="14"/>
                    <a:pt x="1060" y="49"/>
                  </a:cubicBezTo>
                  <a:cubicBezTo>
                    <a:pt x="688" y="119"/>
                    <a:pt x="335" y="296"/>
                    <a:pt x="88" y="579"/>
                  </a:cubicBezTo>
                  <a:cubicBezTo>
                    <a:pt x="53" y="632"/>
                    <a:pt x="0" y="685"/>
                    <a:pt x="0" y="755"/>
                  </a:cubicBezTo>
                  <a:cubicBezTo>
                    <a:pt x="17" y="880"/>
                    <a:pt x="159" y="950"/>
                    <a:pt x="283" y="985"/>
                  </a:cubicBezTo>
                  <a:cubicBezTo>
                    <a:pt x="430" y="1018"/>
                    <a:pt x="583" y="1034"/>
                    <a:pt x="736" y="1034"/>
                  </a:cubicBezTo>
                  <a:cubicBezTo>
                    <a:pt x="1079" y="1034"/>
                    <a:pt x="1426" y="955"/>
                    <a:pt x="1731" y="809"/>
                  </a:cubicBezTo>
                  <a:cubicBezTo>
                    <a:pt x="2014" y="685"/>
                    <a:pt x="2932" y="119"/>
                    <a:pt x="2190" y="32"/>
                  </a:cubicBezTo>
                  <a:cubicBezTo>
                    <a:pt x="1995" y="14"/>
                    <a:pt x="1803" y="1"/>
                    <a:pt x="161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4152500" y="1626900"/>
              <a:ext cx="26500" cy="62500"/>
            </a:xfrm>
            <a:custGeom>
              <a:avLst/>
              <a:gdLst/>
              <a:ahLst/>
              <a:cxnLst/>
              <a:rect l="l" t="t" r="r" b="b"/>
              <a:pathLst>
                <a:path w="1060" h="2500" extrusionOk="0">
                  <a:moveTo>
                    <a:pt x="369" y="0"/>
                  </a:moveTo>
                  <a:cubicBezTo>
                    <a:pt x="347" y="0"/>
                    <a:pt x="324" y="5"/>
                    <a:pt x="301" y="15"/>
                  </a:cubicBezTo>
                  <a:cubicBezTo>
                    <a:pt x="247" y="32"/>
                    <a:pt x="195" y="102"/>
                    <a:pt x="177" y="173"/>
                  </a:cubicBezTo>
                  <a:cubicBezTo>
                    <a:pt x="18" y="509"/>
                    <a:pt x="0" y="898"/>
                    <a:pt x="89" y="1268"/>
                  </a:cubicBezTo>
                  <a:cubicBezTo>
                    <a:pt x="177" y="1621"/>
                    <a:pt x="353" y="1957"/>
                    <a:pt x="530" y="2292"/>
                  </a:cubicBezTo>
                  <a:cubicBezTo>
                    <a:pt x="618" y="2440"/>
                    <a:pt x="693" y="2499"/>
                    <a:pt x="756" y="2499"/>
                  </a:cubicBezTo>
                  <a:cubicBezTo>
                    <a:pt x="975" y="2499"/>
                    <a:pt x="1060" y="1801"/>
                    <a:pt x="1060" y="1569"/>
                  </a:cubicBezTo>
                  <a:cubicBezTo>
                    <a:pt x="1060" y="1074"/>
                    <a:pt x="918" y="561"/>
                    <a:pt x="619" y="173"/>
                  </a:cubicBezTo>
                  <a:cubicBezTo>
                    <a:pt x="561" y="87"/>
                    <a:pt x="468" y="0"/>
                    <a:pt x="36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4558250" y="1700975"/>
              <a:ext cx="270225" cy="317025"/>
            </a:xfrm>
            <a:custGeom>
              <a:avLst/>
              <a:gdLst/>
              <a:ahLst/>
              <a:cxnLst/>
              <a:rect l="l" t="t" r="r" b="b"/>
              <a:pathLst>
                <a:path w="10809" h="12681" extrusionOk="0">
                  <a:moveTo>
                    <a:pt x="10808" y="0"/>
                  </a:moveTo>
                  <a:cubicBezTo>
                    <a:pt x="10808" y="0"/>
                    <a:pt x="9078" y="672"/>
                    <a:pt x="4538" y="4380"/>
                  </a:cubicBezTo>
                  <a:cubicBezTo>
                    <a:pt x="0" y="8089"/>
                    <a:pt x="689" y="12680"/>
                    <a:pt x="689" y="12680"/>
                  </a:cubicBezTo>
                  <a:cubicBezTo>
                    <a:pt x="689" y="12680"/>
                    <a:pt x="4839" y="10208"/>
                    <a:pt x="7470" y="7506"/>
                  </a:cubicBezTo>
                  <a:cubicBezTo>
                    <a:pt x="10084" y="4822"/>
                    <a:pt x="10808" y="0"/>
                    <a:pt x="10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4515875" y="1876375"/>
              <a:ext cx="193825" cy="286000"/>
            </a:xfrm>
            <a:custGeom>
              <a:avLst/>
              <a:gdLst/>
              <a:ahLst/>
              <a:cxnLst/>
              <a:rect l="l" t="t" r="r" b="b"/>
              <a:pathLst>
                <a:path w="7753" h="11440" extrusionOk="0">
                  <a:moveTo>
                    <a:pt x="7606" y="0"/>
                  </a:moveTo>
                  <a:cubicBezTo>
                    <a:pt x="7579" y="0"/>
                    <a:pt x="7551" y="10"/>
                    <a:pt x="7523" y="31"/>
                  </a:cubicBezTo>
                  <a:cubicBezTo>
                    <a:pt x="6570" y="649"/>
                    <a:pt x="5651" y="1338"/>
                    <a:pt x="4839" y="2132"/>
                  </a:cubicBezTo>
                  <a:cubicBezTo>
                    <a:pt x="4008" y="2928"/>
                    <a:pt x="3250" y="3792"/>
                    <a:pt x="2578" y="4729"/>
                  </a:cubicBezTo>
                  <a:cubicBezTo>
                    <a:pt x="1907" y="5664"/>
                    <a:pt x="1342" y="6653"/>
                    <a:pt x="865" y="7696"/>
                  </a:cubicBezTo>
                  <a:cubicBezTo>
                    <a:pt x="389" y="8737"/>
                    <a:pt x="0" y="9903"/>
                    <a:pt x="71" y="11122"/>
                  </a:cubicBezTo>
                  <a:lnTo>
                    <a:pt x="71" y="11139"/>
                  </a:lnTo>
                  <a:cubicBezTo>
                    <a:pt x="88" y="11315"/>
                    <a:pt x="247" y="11440"/>
                    <a:pt x="424" y="11440"/>
                  </a:cubicBezTo>
                  <a:cubicBezTo>
                    <a:pt x="601" y="11421"/>
                    <a:pt x="742" y="11263"/>
                    <a:pt x="723" y="11068"/>
                  </a:cubicBezTo>
                  <a:cubicBezTo>
                    <a:pt x="636" y="10027"/>
                    <a:pt x="935" y="8949"/>
                    <a:pt x="1378" y="7925"/>
                  </a:cubicBezTo>
                  <a:cubicBezTo>
                    <a:pt x="1801" y="6900"/>
                    <a:pt x="2331" y="5911"/>
                    <a:pt x="2967" y="4993"/>
                  </a:cubicBezTo>
                  <a:cubicBezTo>
                    <a:pt x="3584" y="4058"/>
                    <a:pt x="4291" y="3192"/>
                    <a:pt x="5086" y="2398"/>
                  </a:cubicBezTo>
                  <a:cubicBezTo>
                    <a:pt x="5880" y="1602"/>
                    <a:pt x="6746" y="879"/>
                    <a:pt x="7665" y="243"/>
                  </a:cubicBezTo>
                  <a:lnTo>
                    <a:pt x="7682" y="243"/>
                  </a:lnTo>
                  <a:cubicBezTo>
                    <a:pt x="7735" y="208"/>
                    <a:pt x="7752" y="119"/>
                    <a:pt x="7717" y="67"/>
                  </a:cubicBezTo>
                  <a:cubicBezTo>
                    <a:pt x="7685" y="24"/>
                    <a:pt x="7647" y="0"/>
                    <a:pt x="760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4525125" y="1841825"/>
              <a:ext cx="26075" cy="243325"/>
            </a:xfrm>
            <a:custGeom>
              <a:avLst/>
              <a:gdLst/>
              <a:ahLst/>
              <a:cxnLst/>
              <a:rect l="l" t="t" r="r" b="b"/>
              <a:pathLst>
                <a:path w="1043" h="9733" extrusionOk="0">
                  <a:moveTo>
                    <a:pt x="796" y="0"/>
                  </a:moveTo>
                  <a:cubicBezTo>
                    <a:pt x="742" y="0"/>
                    <a:pt x="725" y="36"/>
                    <a:pt x="725" y="88"/>
                  </a:cubicBezTo>
                  <a:cubicBezTo>
                    <a:pt x="777" y="1642"/>
                    <a:pt x="760" y="3215"/>
                    <a:pt x="636" y="4786"/>
                  </a:cubicBezTo>
                  <a:cubicBezTo>
                    <a:pt x="584" y="5563"/>
                    <a:pt x="495" y="6340"/>
                    <a:pt x="407" y="7117"/>
                  </a:cubicBezTo>
                  <a:cubicBezTo>
                    <a:pt x="301" y="7877"/>
                    <a:pt x="177" y="8654"/>
                    <a:pt x="19" y="9413"/>
                  </a:cubicBezTo>
                  <a:lnTo>
                    <a:pt x="19" y="9431"/>
                  </a:lnTo>
                  <a:cubicBezTo>
                    <a:pt x="0" y="9572"/>
                    <a:pt x="89" y="9695"/>
                    <a:pt x="231" y="9730"/>
                  </a:cubicBezTo>
                  <a:cubicBezTo>
                    <a:pt x="243" y="9732"/>
                    <a:pt x="255" y="9733"/>
                    <a:pt x="267" y="9733"/>
                  </a:cubicBezTo>
                  <a:cubicBezTo>
                    <a:pt x="393" y="9733"/>
                    <a:pt x="498" y="9647"/>
                    <a:pt x="530" y="9519"/>
                  </a:cubicBezTo>
                  <a:cubicBezTo>
                    <a:pt x="654" y="8725"/>
                    <a:pt x="742" y="7948"/>
                    <a:pt x="831" y="7152"/>
                  </a:cubicBezTo>
                  <a:cubicBezTo>
                    <a:pt x="902" y="6375"/>
                    <a:pt x="954" y="5581"/>
                    <a:pt x="972" y="4804"/>
                  </a:cubicBezTo>
                  <a:cubicBezTo>
                    <a:pt x="1043" y="3215"/>
                    <a:pt x="1008" y="1642"/>
                    <a:pt x="883" y="71"/>
                  </a:cubicBezTo>
                  <a:cubicBezTo>
                    <a:pt x="866" y="36"/>
                    <a:pt x="831" y="0"/>
                    <a:pt x="79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4473475" y="1727600"/>
              <a:ext cx="148800" cy="141800"/>
            </a:xfrm>
            <a:custGeom>
              <a:avLst/>
              <a:gdLst/>
              <a:ahLst/>
              <a:cxnLst/>
              <a:rect l="l" t="t" r="r" b="b"/>
              <a:pathLst>
                <a:path w="5952" h="5672" extrusionOk="0">
                  <a:moveTo>
                    <a:pt x="2941" y="0"/>
                  </a:moveTo>
                  <a:cubicBezTo>
                    <a:pt x="2853" y="0"/>
                    <a:pt x="2766" y="16"/>
                    <a:pt x="2685" y="48"/>
                  </a:cubicBezTo>
                  <a:cubicBezTo>
                    <a:pt x="2579" y="101"/>
                    <a:pt x="2490" y="154"/>
                    <a:pt x="2419" y="225"/>
                  </a:cubicBezTo>
                  <a:cubicBezTo>
                    <a:pt x="2384" y="260"/>
                    <a:pt x="2367" y="277"/>
                    <a:pt x="2349" y="313"/>
                  </a:cubicBezTo>
                  <a:lnTo>
                    <a:pt x="2332" y="313"/>
                  </a:lnTo>
                  <a:cubicBezTo>
                    <a:pt x="2243" y="419"/>
                    <a:pt x="2155" y="543"/>
                    <a:pt x="2085" y="649"/>
                  </a:cubicBezTo>
                  <a:cubicBezTo>
                    <a:pt x="2031" y="737"/>
                    <a:pt x="1979" y="807"/>
                    <a:pt x="1890" y="842"/>
                  </a:cubicBezTo>
                  <a:cubicBezTo>
                    <a:pt x="1853" y="857"/>
                    <a:pt x="1818" y="863"/>
                    <a:pt x="1783" y="863"/>
                  </a:cubicBezTo>
                  <a:cubicBezTo>
                    <a:pt x="1649" y="863"/>
                    <a:pt x="1526" y="768"/>
                    <a:pt x="1414" y="684"/>
                  </a:cubicBezTo>
                  <a:cubicBezTo>
                    <a:pt x="1395" y="666"/>
                    <a:pt x="1378" y="649"/>
                    <a:pt x="1360" y="649"/>
                  </a:cubicBezTo>
                  <a:cubicBezTo>
                    <a:pt x="1360" y="631"/>
                    <a:pt x="1343" y="631"/>
                    <a:pt x="1343" y="631"/>
                  </a:cubicBezTo>
                  <a:cubicBezTo>
                    <a:pt x="1181" y="515"/>
                    <a:pt x="965" y="429"/>
                    <a:pt x="766" y="429"/>
                  </a:cubicBezTo>
                  <a:cubicBezTo>
                    <a:pt x="662" y="429"/>
                    <a:pt x="562" y="453"/>
                    <a:pt x="477" y="508"/>
                  </a:cubicBezTo>
                  <a:cubicBezTo>
                    <a:pt x="460" y="525"/>
                    <a:pt x="442" y="543"/>
                    <a:pt x="425" y="543"/>
                  </a:cubicBezTo>
                  <a:lnTo>
                    <a:pt x="389" y="578"/>
                  </a:lnTo>
                  <a:cubicBezTo>
                    <a:pt x="300" y="666"/>
                    <a:pt x="248" y="790"/>
                    <a:pt x="213" y="913"/>
                  </a:cubicBezTo>
                  <a:cubicBezTo>
                    <a:pt x="1" y="1620"/>
                    <a:pt x="336" y="2326"/>
                    <a:pt x="460" y="3051"/>
                  </a:cubicBezTo>
                  <a:cubicBezTo>
                    <a:pt x="566" y="3597"/>
                    <a:pt x="547" y="4198"/>
                    <a:pt x="830" y="4675"/>
                  </a:cubicBezTo>
                  <a:cubicBezTo>
                    <a:pt x="1060" y="5064"/>
                    <a:pt x="1484" y="5311"/>
                    <a:pt x="1908" y="5452"/>
                  </a:cubicBezTo>
                  <a:cubicBezTo>
                    <a:pt x="2066" y="5523"/>
                    <a:pt x="2243" y="5558"/>
                    <a:pt x="2402" y="5611"/>
                  </a:cubicBezTo>
                  <a:cubicBezTo>
                    <a:pt x="2473" y="5611"/>
                    <a:pt x="2544" y="5629"/>
                    <a:pt x="2614" y="5646"/>
                  </a:cubicBezTo>
                  <a:cubicBezTo>
                    <a:pt x="2740" y="5659"/>
                    <a:pt x="2865" y="5671"/>
                    <a:pt x="2990" y="5671"/>
                  </a:cubicBezTo>
                  <a:cubicBezTo>
                    <a:pt x="3042" y="5671"/>
                    <a:pt x="3093" y="5669"/>
                    <a:pt x="3144" y="5664"/>
                  </a:cubicBezTo>
                  <a:lnTo>
                    <a:pt x="3196" y="5664"/>
                  </a:lnTo>
                  <a:cubicBezTo>
                    <a:pt x="3479" y="5629"/>
                    <a:pt x="3762" y="5523"/>
                    <a:pt x="4027" y="5347"/>
                  </a:cubicBezTo>
                  <a:cubicBezTo>
                    <a:pt x="4416" y="5064"/>
                    <a:pt x="4715" y="4711"/>
                    <a:pt x="4963" y="4304"/>
                  </a:cubicBezTo>
                  <a:cubicBezTo>
                    <a:pt x="5422" y="3562"/>
                    <a:pt x="5740" y="2733"/>
                    <a:pt x="5881" y="1867"/>
                  </a:cubicBezTo>
                  <a:cubicBezTo>
                    <a:pt x="5916" y="1584"/>
                    <a:pt x="5951" y="1285"/>
                    <a:pt x="5846" y="1002"/>
                  </a:cubicBezTo>
                  <a:cubicBezTo>
                    <a:pt x="5775" y="790"/>
                    <a:pt x="5598" y="614"/>
                    <a:pt x="5386" y="543"/>
                  </a:cubicBezTo>
                  <a:cubicBezTo>
                    <a:pt x="5369" y="525"/>
                    <a:pt x="5351" y="525"/>
                    <a:pt x="5334" y="525"/>
                  </a:cubicBezTo>
                  <a:cubicBezTo>
                    <a:pt x="5280" y="508"/>
                    <a:pt x="5245" y="508"/>
                    <a:pt x="5193" y="508"/>
                  </a:cubicBezTo>
                  <a:cubicBezTo>
                    <a:pt x="4822" y="522"/>
                    <a:pt x="4505" y="903"/>
                    <a:pt x="4159" y="903"/>
                  </a:cubicBezTo>
                  <a:cubicBezTo>
                    <a:pt x="4110" y="903"/>
                    <a:pt x="4060" y="895"/>
                    <a:pt x="4009" y="878"/>
                  </a:cubicBezTo>
                  <a:cubicBezTo>
                    <a:pt x="3921" y="826"/>
                    <a:pt x="3851" y="772"/>
                    <a:pt x="3797" y="701"/>
                  </a:cubicBezTo>
                  <a:cubicBezTo>
                    <a:pt x="3780" y="666"/>
                    <a:pt x="3745" y="631"/>
                    <a:pt x="3726" y="595"/>
                  </a:cubicBezTo>
                  <a:cubicBezTo>
                    <a:pt x="3656" y="472"/>
                    <a:pt x="3585" y="348"/>
                    <a:pt x="3479" y="242"/>
                  </a:cubicBezTo>
                  <a:cubicBezTo>
                    <a:pt x="3345" y="83"/>
                    <a:pt x="3141" y="0"/>
                    <a:pt x="2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4484075" y="1740275"/>
              <a:ext cx="56075" cy="130725"/>
            </a:xfrm>
            <a:custGeom>
              <a:avLst/>
              <a:gdLst/>
              <a:ahLst/>
              <a:cxnLst/>
              <a:rect l="l" t="t" r="r" b="b"/>
              <a:pathLst>
                <a:path w="2243" h="5229" extrusionOk="0">
                  <a:moveTo>
                    <a:pt x="53" y="1"/>
                  </a:moveTo>
                  <a:cubicBezTo>
                    <a:pt x="36" y="18"/>
                    <a:pt x="18" y="36"/>
                    <a:pt x="1" y="36"/>
                  </a:cubicBezTo>
                  <a:cubicBezTo>
                    <a:pt x="107" y="512"/>
                    <a:pt x="177" y="990"/>
                    <a:pt x="229" y="1466"/>
                  </a:cubicBezTo>
                  <a:cubicBezTo>
                    <a:pt x="318" y="2278"/>
                    <a:pt x="424" y="3090"/>
                    <a:pt x="795" y="3815"/>
                  </a:cubicBezTo>
                  <a:cubicBezTo>
                    <a:pt x="1060" y="4345"/>
                    <a:pt x="1484" y="4786"/>
                    <a:pt x="1978" y="5104"/>
                  </a:cubicBezTo>
                  <a:cubicBezTo>
                    <a:pt x="2049" y="5139"/>
                    <a:pt x="2137" y="5193"/>
                    <a:pt x="2207" y="5228"/>
                  </a:cubicBezTo>
                  <a:lnTo>
                    <a:pt x="2243" y="5174"/>
                  </a:lnTo>
                  <a:cubicBezTo>
                    <a:pt x="2226" y="5157"/>
                    <a:pt x="2207" y="5157"/>
                    <a:pt x="2190" y="5139"/>
                  </a:cubicBezTo>
                  <a:cubicBezTo>
                    <a:pt x="1625" y="4840"/>
                    <a:pt x="1148" y="4362"/>
                    <a:pt x="848" y="3797"/>
                  </a:cubicBezTo>
                  <a:cubicBezTo>
                    <a:pt x="477" y="3074"/>
                    <a:pt x="389" y="2261"/>
                    <a:pt x="300" y="1466"/>
                  </a:cubicBezTo>
                  <a:cubicBezTo>
                    <a:pt x="229" y="971"/>
                    <a:pt x="177" y="477"/>
                    <a:pt x="53"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4506150" y="1743350"/>
              <a:ext cx="40175" cy="124100"/>
            </a:xfrm>
            <a:custGeom>
              <a:avLst/>
              <a:gdLst/>
              <a:ahLst/>
              <a:cxnLst/>
              <a:rect l="l" t="t" r="r" b="b"/>
              <a:pathLst>
                <a:path w="1607" h="4964" extrusionOk="0">
                  <a:moveTo>
                    <a:pt x="36" y="1"/>
                  </a:moveTo>
                  <a:lnTo>
                    <a:pt x="36" y="1"/>
                  </a:lnTo>
                  <a:cubicBezTo>
                    <a:pt x="1" y="919"/>
                    <a:pt x="71" y="1714"/>
                    <a:pt x="248" y="2438"/>
                  </a:cubicBezTo>
                  <a:cubicBezTo>
                    <a:pt x="495" y="3445"/>
                    <a:pt x="954" y="4310"/>
                    <a:pt x="1572" y="4964"/>
                  </a:cubicBezTo>
                  <a:lnTo>
                    <a:pt x="1607" y="4928"/>
                  </a:lnTo>
                  <a:cubicBezTo>
                    <a:pt x="1006" y="4274"/>
                    <a:pt x="547" y="3410"/>
                    <a:pt x="318" y="2421"/>
                  </a:cubicBezTo>
                  <a:cubicBezTo>
                    <a:pt x="142" y="1714"/>
                    <a:pt x="71" y="937"/>
                    <a:pt x="107" y="54"/>
                  </a:cubicBezTo>
                  <a:cubicBezTo>
                    <a:pt x="88" y="36"/>
                    <a:pt x="71" y="19"/>
                    <a:pt x="53" y="19"/>
                  </a:cubicBezTo>
                  <a:cubicBezTo>
                    <a:pt x="53" y="1"/>
                    <a:pt x="36" y="1"/>
                    <a:pt x="36"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4527350" y="1733225"/>
              <a:ext cx="24275" cy="134650"/>
            </a:xfrm>
            <a:custGeom>
              <a:avLst/>
              <a:gdLst/>
              <a:ahLst/>
              <a:cxnLst/>
              <a:rect l="l" t="t" r="r" b="b"/>
              <a:pathLst>
                <a:path w="971" h="5386" extrusionOk="0">
                  <a:moveTo>
                    <a:pt x="264" y="0"/>
                  </a:moveTo>
                  <a:cubicBezTo>
                    <a:pt x="229" y="35"/>
                    <a:pt x="212" y="52"/>
                    <a:pt x="194" y="88"/>
                  </a:cubicBezTo>
                  <a:lnTo>
                    <a:pt x="177" y="88"/>
                  </a:lnTo>
                  <a:cubicBezTo>
                    <a:pt x="0" y="1889"/>
                    <a:pt x="476" y="3744"/>
                    <a:pt x="919" y="5386"/>
                  </a:cubicBezTo>
                  <a:lnTo>
                    <a:pt x="971" y="5369"/>
                  </a:lnTo>
                  <a:cubicBezTo>
                    <a:pt x="547" y="3709"/>
                    <a:pt x="53" y="1837"/>
                    <a:pt x="264"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4552950" y="1740700"/>
              <a:ext cx="55200" cy="123650"/>
            </a:xfrm>
            <a:custGeom>
              <a:avLst/>
              <a:gdLst/>
              <a:ahLst/>
              <a:cxnLst/>
              <a:rect l="l" t="t" r="r" b="b"/>
              <a:pathLst>
                <a:path w="2208" h="4946" extrusionOk="0">
                  <a:moveTo>
                    <a:pt x="2155" y="1"/>
                  </a:moveTo>
                  <a:cubicBezTo>
                    <a:pt x="1908" y="1220"/>
                    <a:pt x="1519" y="2385"/>
                    <a:pt x="990" y="3516"/>
                  </a:cubicBezTo>
                  <a:cubicBezTo>
                    <a:pt x="759" y="3992"/>
                    <a:pt x="495" y="4469"/>
                    <a:pt x="88" y="4823"/>
                  </a:cubicBezTo>
                  <a:cubicBezTo>
                    <a:pt x="53" y="4858"/>
                    <a:pt x="36" y="4875"/>
                    <a:pt x="1" y="4893"/>
                  </a:cubicBezTo>
                  <a:lnTo>
                    <a:pt x="36" y="4945"/>
                  </a:lnTo>
                  <a:cubicBezTo>
                    <a:pt x="53" y="4945"/>
                    <a:pt x="53" y="4945"/>
                    <a:pt x="53" y="4928"/>
                  </a:cubicBezTo>
                  <a:cubicBezTo>
                    <a:pt x="512" y="4557"/>
                    <a:pt x="795" y="4045"/>
                    <a:pt x="1042" y="3533"/>
                  </a:cubicBezTo>
                  <a:cubicBezTo>
                    <a:pt x="1590" y="2421"/>
                    <a:pt x="1978" y="1237"/>
                    <a:pt x="2207" y="19"/>
                  </a:cubicBezTo>
                  <a:cubicBezTo>
                    <a:pt x="2190" y="1"/>
                    <a:pt x="2172" y="1"/>
                    <a:pt x="2155"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4551600" y="1742475"/>
              <a:ext cx="16800" cy="127175"/>
            </a:xfrm>
            <a:custGeom>
              <a:avLst/>
              <a:gdLst/>
              <a:ahLst/>
              <a:cxnLst/>
              <a:rect l="l" t="t" r="r" b="b"/>
              <a:pathLst>
                <a:path w="672" h="5087" extrusionOk="0">
                  <a:moveTo>
                    <a:pt x="601" y="0"/>
                  </a:moveTo>
                  <a:cubicBezTo>
                    <a:pt x="566" y="1625"/>
                    <a:pt x="372" y="3250"/>
                    <a:pt x="55" y="4822"/>
                  </a:cubicBezTo>
                  <a:cubicBezTo>
                    <a:pt x="36" y="4910"/>
                    <a:pt x="19" y="4980"/>
                    <a:pt x="1" y="5069"/>
                  </a:cubicBezTo>
                  <a:lnTo>
                    <a:pt x="19" y="5069"/>
                  </a:lnTo>
                  <a:lnTo>
                    <a:pt x="71" y="5086"/>
                  </a:lnTo>
                  <a:lnTo>
                    <a:pt x="71" y="5069"/>
                  </a:lnTo>
                  <a:cubicBezTo>
                    <a:pt x="90" y="4999"/>
                    <a:pt x="107" y="4928"/>
                    <a:pt x="107" y="4857"/>
                  </a:cubicBezTo>
                  <a:cubicBezTo>
                    <a:pt x="125" y="4822"/>
                    <a:pt x="125" y="4787"/>
                    <a:pt x="142" y="4752"/>
                  </a:cubicBezTo>
                  <a:cubicBezTo>
                    <a:pt x="443" y="3214"/>
                    <a:pt x="620" y="1660"/>
                    <a:pt x="672" y="106"/>
                  </a:cubicBezTo>
                  <a:cubicBezTo>
                    <a:pt x="655" y="71"/>
                    <a:pt x="620" y="36"/>
                    <a:pt x="601"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4498625" y="1829625"/>
              <a:ext cx="51750" cy="44875"/>
            </a:xfrm>
            <a:custGeom>
              <a:avLst/>
              <a:gdLst/>
              <a:ahLst/>
              <a:cxnLst/>
              <a:rect l="l" t="t" r="r" b="b"/>
              <a:pathLst>
                <a:path w="2070" h="1795" extrusionOk="0">
                  <a:moveTo>
                    <a:pt x="225" y="1"/>
                  </a:moveTo>
                  <a:cubicBezTo>
                    <a:pt x="182" y="1"/>
                    <a:pt x="141" y="13"/>
                    <a:pt x="107" y="46"/>
                  </a:cubicBezTo>
                  <a:cubicBezTo>
                    <a:pt x="1" y="117"/>
                    <a:pt x="36" y="277"/>
                    <a:pt x="71" y="383"/>
                  </a:cubicBezTo>
                  <a:cubicBezTo>
                    <a:pt x="266" y="859"/>
                    <a:pt x="601" y="1247"/>
                    <a:pt x="1025" y="1513"/>
                  </a:cubicBezTo>
                  <a:cubicBezTo>
                    <a:pt x="1183" y="1607"/>
                    <a:pt x="1596" y="1795"/>
                    <a:pt x="1831" y="1795"/>
                  </a:cubicBezTo>
                  <a:cubicBezTo>
                    <a:pt x="1992" y="1795"/>
                    <a:pt x="2070" y="1707"/>
                    <a:pt x="1926" y="1442"/>
                  </a:cubicBezTo>
                  <a:cubicBezTo>
                    <a:pt x="1750" y="1106"/>
                    <a:pt x="1538" y="788"/>
                    <a:pt x="1291" y="524"/>
                  </a:cubicBezTo>
                  <a:cubicBezTo>
                    <a:pt x="1025" y="258"/>
                    <a:pt x="672" y="65"/>
                    <a:pt x="302" y="11"/>
                  </a:cubicBezTo>
                  <a:cubicBezTo>
                    <a:pt x="276" y="5"/>
                    <a:pt x="250" y="1"/>
                    <a:pt x="225"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4542625" y="1828725"/>
              <a:ext cx="49625" cy="46100"/>
            </a:xfrm>
            <a:custGeom>
              <a:avLst/>
              <a:gdLst/>
              <a:ahLst/>
              <a:cxnLst/>
              <a:rect l="l" t="t" r="r" b="b"/>
              <a:pathLst>
                <a:path w="1985" h="1844" extrusionOk="0">
                  <a:moveTo>
                    <a:pt x="1771" y="1"/>
                  </a:moveTo>
                  <a:cubicBezTo>
                    <a:pt x="1743" y="1"/>
                    <a:pt x="1714" y="5"/>
                    <a:pt x="1685" y="12"/>
                  </a:cubicBezTo>
                  <a:cubicBezTo>
                    <a:pt x="1314" y="65"/>
                    <a:pt x="979" y="277"/>
                    <a:pt x="731" y="560"/>
                  </a:cubicBezTo>
                  <a:cubicBezTo>
                    <a:pt x="466" y="824"/>
                    <a:pt x="289" y="1160"/>
                    <a:pt x="131" y="1495"/>
                  </a:cubicBezTo>
                  <a:cubicBezTo>
                    <a:pt x="0" y="1756"/>
                    <a:pt x="67" y="1844"/>
                    <a:pt x="213" y="1844"/>
                  </a:cubicBezTo>
                  <a:cubicBezTo>
                    <a:pt x="441" y="1844"/>
                    <a:pt x="863" y="1628"/>
                    <a:pt x="1014" y="1530"/>
                  </a:cubicBezTo>
                  <a:cubicBezTo>
                    <a:pt x="1438" y="1248"/>
                    <a:pt x="1756" y="842"/>
                    <a:pt x="1932" y="383"/>
                  </a:cubicBezTo>
                  <a:cubicBezTo>
                    <a:pt x="1968" y="259"/>
                    <a:pt x="1985" y="101"/>
                    <a:pt x="1879" y="30"/>
                  </a:cubicBezTo>
                  <a:cubicBezTo>
                    <a:pt x="1848" y="9"/>
                    <a:pt x="1810" y="1"/>
                    <a:pt x="177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8"/>
          <p:cNvGrpSpPr/>
          <p:nvPr/>
        </p:nvGrpSpPr>
        <p:grpSpPr>
          <a:xfrm>
            <a:off x="680454" y="542951"/>
            <a:ext cx="327124" cy="322325"/>
            <a:chOff x="3828575" y="1069325"/>
            <a:chExt cx="185750" cy="183025"/>
          </a:xfrm>
        </p:grpSpPr>
        <p:sp>
          <p:nvSpPr>
            <p:cNvPr id="457" name="Google Shape;457;p8"/>
            <p:cNvSpPr/>
            <p:nvPr/>
          </p:nvSpPr>
          <p:spPr>
            <a:xfrm>
              <a:off x="3828575" y="1069325"/>
              <a:ext cx="75950" cy="65800"/>
            </a:xfrm>
            <a:custGeom>
              <a:avLst/>
              <a:gdLst/>
              <a:ahLst/>
              <a:cxnLst/>
              <a:rect l="l" t="t" r="r" b="b"/>
              <a:pathLst>
                <a:path w="3038" h="2632" extrusionOk="0">
                  <a:moveTo>
                    <a:pt x="2222" y="0"/>
                  </a:moveTo>
                  <a:cubicBezTo>
                    <a:pt x="2106" y="0"/>
                    <a:pt x="1980" y="23"/>
                    <a:pt x="1852" y="74"/>
                  </a:cubicBezTo>
                  <a:cubicBezTo>
                    <a:pt x="1288" y="275"/>
                    <a:pt x="704" y="879"/>
                    <a:pt x="362" y="1343"/>
                  </a:cubicBezTo>
                  <a:cubicBezTo>
                    <a:pt x="161" y="1644"/>
                    <a:pt x="0" y="2047"/>
                    <a:pt x="201" y="2349"/>
                  </a:cubicBezTo>
                  <a:cubicBezTo>
                    <a:pt x="322" y="2551"/>
                    <a:pt x="564" y="2631"/>
                    <a:pt x="805" y="2631"/>
                  </a:cubicBezTo>
                  <a:cubicBezTo>
                    <a:pt x="1026" y="2631"/>
                    <a:pt x="1248" y="2530"/>
                    <a:pt x="1449" y="2409"/>
                  </a:cubicBezTo>
                  <a:cubicBezTo>
                    <a:pt x="2032" y="2087"/>
                    <a:pt x="2496" y="1563"/>
                    <a:pt x="2778" y="960"/>
                  </a:cubicBezTo>
                  <a:cubicBezTo>
                    <a:pt x="3038" y="408"/>
                    <a:pt x="2708" y="0"/>
                    <a:pt x="2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938750" y="1089675"/>
              <a:ext cx="75575" cy="66050"/>
            </a:xfrm>
            <a:custGeom>
              <a:avLst/>
              <a:gdLst/>
              <a:ahLst/>
              <a:cxnLst/>
              <a:rect l="l" t="t" r="r" b="b"/>
              <a:pathLst>
                <a:path w="3023" h="2642" extrusionOk="0">
                  <a:moveTo>
                    <a:pt x="2184" y="0"/>
                  </a:moveTo>
                  <a:cubicBezTo>
                    <a:pt x="2073" y="0"/>
                    <a:pt x="1954" y="21"/>
                    <a:pt x="1833" y="65"/>
                  </a:cubicBezTo>
                  <a:cubicBezTo>
                    <a:pt x="1289" y="287"/>
                    <a:pt x="685" y="891"/>
                    <a:pt x="363" y="1353"/>
                  </a:cubicBezTo>
                  <a:cubicBezTo>
                    <a:pt x="162" y="1656"/>
                    <a:pt x="1" y="2059"/>
                    <a:pt x="182" y="2360"/>
                  </a:cubicBezTo>
                  <a:cubicBezTo>
                    <a:pt x="303" y="2561"/>
                    <a:pt x="545" y="2642"/>
                    <a:pt x="786" y="2642"/>
                  </a:cubicBezTo>
                  <a:cubicBezTo>
                    <a:pt x="1028" y="2642"/>
                    <a:pt x="1248" y="2542"/>
                    <a:pt x="1450" y="2421"/>
                  </a:cubicBezTo>
                  <a:cubicBezTo>
                    <a:pt x="2013" y="2099"/>
                    <a:pt x="2496" y="1575"/>
                    <a:pt x="2759" y="972"/>
                  </a:cubicBezTo>
                  <a:cubicBezTo>
                    <a:pt x="3022" y="412"/>
                    <a:pt x="2680" y="0"/>
                    <a:pt x="2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832075" y="1186300"/>
              <a:ext cx="76050" cy="66050"/>
            </a:xfrm>
            <a:custGeom>
              <a:avLst/>
              <a:gdLst/>
              <a:ahLst/>
              <a:cxnLst/>
              <a:rect l="l" t="t" r="r" b="b"/>
              <a:pathLst>
                <a:path w="3042" h="2642" extrusionOk="0">
                  <a:moveTo>
                    <a:pt x="2203" y="0"/>
                  </a:moveTo>
                  <a:cubicBezTo>
                    <a:pt x="2092" y="0"/>
                    <a:pt x="1974" y="21"/>
                    <a:pt x="1852" y="65"/>
                  </a:cubicBezTo>
                  <a:cubicBezTo>
                    <a:pt x="1288" y="287"/>
                    <a:pt x="706" y="870"/>
                    <a:pt x="363" y="1353"/>
                  </a:cubicBezTo>
                  <a:cubicBezTo>
                    <a:pt x="161" y="1656"/>
                    <a:pt x="0" y="2037"/>
                    <a:pt x="202" y="2340"/>
                  </a:cubicBezTo>
                  <a:cubicBezTo>
                    <a:pt x="322" y="2541"/>
                    <a:pt x="564" y="2641"/>
                    <a:pt x="805" y="2641"/>
                  </a:cubicBezTo>
                  <a:cubicBezTo>
                    <a:pt x="1028" y="2622"/>
                    <a:pt x="1248" y="2541"/>
                    <a:pt x="1450" y="2421"/>
                  </a:cubicBezTo>
                  <a:cubicBezTo>
                    <a:pt x="2034" y="2078"/>
                    <a:pt x="2496" y="1575"/>
                    <a:pt x="2778" y="971"/>
                  </a:cubicBezTo>
                  <a:cubicBezTo>
                    <a:pt x="3041" y="412"/>
                    <a:pt x="2700" y="0"/>
                    <a:pt x="2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8"/>
          <p:cNvGrpSpPr/>
          <p:nvPr/>
        </p:nvGrpSpPr>
        <p:grpSpPr>
          <a:xfrm>
            <a:off x="8291229" y="4439388"/>
            <a:ext cx="327124" cy="322325"/>
            <a:chOff x="3828575" y="1069325"/>
            <a:chExt cx="185750" cy="183025"/>
          </a:xfrm>
        </p:grpSpPr>
        <p:sp>
          <p:nvSpPr>
            <p:cNvPr id="461" name="Google Shape;461;p8"/>
            <p:cNvSpPr/>
            <p:nvPr/>
          </p:nvSpPr>
          <p:spPr>
            <a:xfrm>
              <a:off x="3828575" y="1069325"/>
              <a:ext cx="75950" cy="65800"/>
            </a:xfrm>
            <a:custGeom>
              <a:avLst/>
              <a:gdLst/>
              <a:ahLst/>
              <a:cxnLst/>
              <a:rect l="l" t="t" r="r" b="b"/>
              <a:pathLst>
                <a:path w="3038" h="2632" extrusionOk="0">
                  <a:moveTo>
                    <a:pt x="2222" y="0"/>
                  </a:moveTo>
                  <a:cubicBezTo>
                    <a:pt x="2106" y="0"/>
                    <a:pt x="1980" y="23"/>
                    <a:pt x="1852" y="74"/>
                  </a:cubicBezTo>
                  <a:cubicBezTo>
                    <a:pt x="1288" y="275"/>
                    <a:pt x="704" y="879"/>
                    <a:pt x="362" y="1343"/>
                  </a:cubicBezTo>
                  <a:cubicBezTo>
                    <a:pt x="161" y="1644"/>
                    <a:pt x="0" y="2047"/>
                    <a:pt x="201" y="2349"/>
                  </a:cubicBezTo>
                  <a:cubicBezTo>
                    <a:pt x="322" y="2551"/>
                    <a:pt x="564" y="2631"/>
                    <a:pt x="805" y="2631"/>
                  </a:cubicBezTo>
                  <a:cubicBezTo>
                    <a:pt x="1026" y="2631"/>
                    <a:pt x="1248" y="2530"/>
                    <a:pt x="1449" y="2409"/>
                  </a:cubicBezTo>
                  <a:cubicBezTo>
                    <a:pt x="2032" y="2087"/>
                    <a:pt x="2496" y="1563"/>
                    <a:pt x="2778" y="960"/>
                  </a:cubicBezTo>
                  <a:cubicBezTo>
                    <a:pt x="3038" y="408"/>
                    <a:pt x="2708" y="0"/>
                    <a:pt x="2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3938750" y="1089675"/>
              <a:ext cx="75575" cy="66050"/>
            </a:xfrm>
            <a:custGeom>
              <a:avLst/>
              <a:gdLst/>
              <a:ahLst/>
              <a:cxnLst/>
              <a:rect l="l" t="t" r="r" b="b"/>
              <a:pathLst>
                <a:path w="3023" h="2642" extrusionOk="0">
                  <a:moveTo>
                    <a:pt x="2184" y="0"/>
                  </a:moveTo>
                  <a:cubicBezTo>
                    <a:pt x="2073" y="0"/>
                    <a:pt x="1954" y="21"/>
                    <a:pt x="1833" y="65"/>
                  </a:cubicBezTo>
                  <a:cubicBezTo>
                    <a:pt x="1289" y="287"/>
                    <a:pt x="685" y="891"/>
                    <a:pt x="363" y="1353"/>
                  </a:cubicBezTo>
                  <a:cubicBezTo>
                    <a:pt x="162" y="1656"/>
                    <a:pt x="1" y="2059"/>
                    <a:pt x="182" y="2360"/>
                  </a:cubicBezTo>
                  <a:cubicBezTo>
                    <a:pt x="303" y="2561"/>
                    <a:pt x="545" y="2642"/>
                    <a:pt x="786" y="2642"/>
                  </a:cubicBezTo>
                  <a:cubicBezTo>
                    <a:pt x="1028" y="2642"/>
                    <a:pt x="1248" y="2542"/>
                    <a:pt x="1450" y="2421"/>
                  </a:cubicBezTo>
                  <a:cubicBezTo>
                    <a:pt x="2013" y="2099"/>
                    <a:pt x="2496" y="1575"/>
                    <a:pt x="2759" y="972"/>
                  </a:cubicBezTo>
                  <a:cubicBezTo>
                    <a:pt x="3022" y="412"/>
                    <a:pt x="2680" y="0"/>
                    <a:pt x="2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3832075" y="1186300"/>
              <a:ext cx="76050" cy="66050"/>
            </a:xfrm>
            <a:custGeom>
              <a:avLst/>
              <a:gdLst/>
              <a:ahLst/>
              <a:cxnLst/>
              <a:rect l="l" t="t" r="r" b="b"/>
              <a:pathLst>
                <a:path w="3042" h="2642" extrusionOk="0">
                  <a:moveTo>
                    <a:pt x="2203" y="0"/>
                  </a:moveTo>
                  <a:cubicBezTo>
                    <a:pt x="2092" y="0"/>
                    <a:pt x="1974" y="21"/>
                    <a:pt x="1852" y="65"/>
                  </a:cubicBezTo>
                  <a:cubicBezTo>
                    <a:pt x="1288" y="287"/>
                    <a:pt x="706" y="870"/>
                    <a:pt x="363" y="1353"/>
                  </a:cubicBezTo>
                  <a:cubicBezTo>
                    <a:pt x="161" y="1656"/>
                    <a:pt x="0" y="2037"/>
                    <a:pt x="202" y="2340"/>
                  </a:cubicBezTo>
                  <a:cubicBezTo>
                    <a:pt x="322" y="2541"/>
                    <a:pt x="564" y="2641"/>
                    <a:pt x="805" y="2641"/>
                  </a:cubicBezTo>
                  <a:cubicBezTo>
                    <a:pt x="1028" y="2622"/>
                    <a:pt x="1248" y="2541"/>
                    <a:pt x="1450" y="2421"/>
                  </a:cubicBezTo>
                  <a:cubicBezTo>
                    <a:pt x="2034" y="2078"/>
                    <a:pt x="2496" y="1575"/>
                    <a:pt x="2778" y="971"/>
                  </a:cubicBezTo>
                  <a:cubicBezTo>
                    <a:pt x="3041" y="412"/>
                    <a:pt x="2700" y="0"/>
                    <a:pt x="2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4"/>
        <p:cNvGrpSpPr/>
        <p:nvPr/>
      </p:nvGrpSpPr>
      <p:grpSpPr>
        <a:xfrm>
          <a:off x="0" y="0"/>
          <a:ext cx="0" cy="0"/>
          <a:chOff x="0" y="0"/>
          <a:chExt cx="0" cy="0"/>
        </a:xfrm>
      </p:grpSpPr>
      <p:sp>
        <p:nvSpPr>
          <p:cNvPr id="465" name="Google Shape;465;p9"/>
          <p:cNvSpPr txBox="1">
            <a:spLocks noGrp="1"/>
          </p:cNvSpPr>
          <p:nvPr>
            <p:ph type="subTitle" idx="1"/>
          </p:nvPr>
        </p:nvSpPr>
        <p:spPr>
          <a:xfrm>
            <a:off x="1083000" y="2194325"/>
            <a:ext cx="3322200" cy="145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6" name="Google Shape;466;p9"/>
          <p:cNvSpPr txBox="1">
            <a:spLocks noGrp="1"/>
          </p:cNvSpPr>
          <p:nvPr>
            <p:ph type="title"/>
          </p:nvPr>
        </p:nvSpPr>
        <p:spPr>
          <a:xfrm>
            <a:off x="1083000" y="1493275"/>
            <a:ext cx="3322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467" name="Google Shape;467;p9"/>
          <p:cNvGrpSpPr/>
          <p:nvPr/>
        </p:nvGrpSpPr>
        <p:grpSpPr>
          <a:xfrm rot="-6397992">
            <a:off x="679073" y="256073"/>
            <a:ext cx="607150" cy="835349"/>
            <a:chOff x="1521350" y="1648150"/>
            <a:chExt cx="241950" cy="332875"/>
          </a:xfrm>
        </p:grpSpPr>
        <p:sp>
          <p:nvSpPr>
            <p:cNvPr id="468" name="Google Shape;468;p9"/>
            <p:cNvSpPr/>
            <p:nvPr/>
          </p:nvSpPr>
          <p:spPr>
            <a:xfrm>
              <a:off x="1521350" y="1648150"/>
              <a:ext cx="128050" cy="332350"/>
            </a:xfrm>
            <a:custGeom>
              <a:avLst/>
              <a:gdLst/>
              <a:ahLst/>
              <a:cxnLst/>
              <a:rect l="l" t="t" r="r" b="b"/>
              <a:pathLst>
                <a:path w="5122" h="13294" extrusionOk="0">
                  <a:moveTo>
                    <a:pt x="4987" y="1"/>
                  </a:moveTo>
                  <a:cubicBezTo>
                    <a:pt x="4933" y="1"/>
                    <a:pt x="4891" y="28"/>
                    <a:pt x="4860" y="89"/>
                  </a:cubicBezTo>
                  <a:cubicBezTo>
                    <a:pt x="4839" y="149"/>
                    <a:pt x="1855" y="7065"/>
                    <a:pt x="21" y="13132"/>
                  </a:cubicBezTo>
                  <a:cubicBezTo>
                    <a:pt x="0" y="13213"/>
                    <a:pt x="41" y="13274"/>
                    <a:pt x="121" y="13294"/>
                  </a:cubicBezTo>
                  <a:lnTo>
                    <a:pt x="142" y="13294"/>
                  </a:lnTo>
                  <a:cubicBezTo>
                    <a:pt x="202" y="13294"/>
                    <a:pt x="263" y="13274"/>
                    <a:pt x="283" y="13213"/>
                  </a:cubicBezTo>
                  <a:cubicBezTo>
                    <a:pt x="2078" y="7145"/>
                    <a:pt x="5062" y="250"/>
                    <a:pt x="5102" y="189"/>
                  </a:cubicBezTo>
                  <a:cubicBezTo>
                    <a:pt x="5121" y="129"/>
                    <a:pt x="5102" y="49"/>
                    <a:pt x="5041" y="8"/>
                  </a:cubicBezTo>
                  <a:cubicBezTo>
                    <a:pt x="5022" y="3"/>
                    <a:pt x="5003" y="1"/>
                    <a:pt x="4987"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1522350" y="1714125"/>
              <a:ext cx="237450" cy="266900"/>
            </a:xfrm>
            <a:custGeom>
              <a:avLst/>
              <a:gdLst/>
              <a:ahLst/>
              <a:cxnLst/>
              <a:rect l="l" t="t" r="r" b="b"/>
              <a:pathLst>
                <a:path w="9498" h="10676" extrusionOk="0">
                  <a:moveTo>
                    <a:pt x="9358" y="0"/>
                  </a:moveTo>
                  <a:cubicBezTo>
                    <a:pt x="9325" y="0"/>
                    <a:pt x="9295" y="11"/>
                    <a:pt x="9275" y="31"/>
                  </a:cubicBezTo>
                  <a:cubicBezTo>
                    <a:pt x="9215" y="90"/>
                    <a:pt x="3933" y="5453"/>
                    <a:pt x="41" y="10474"/>
                  </a:cubicBezTo>
                  <a:cubicBezTo>
                    <a:pt x="1" y="10534"/>
                    <a:pt x="22" y="10614"/>
                    <a:pt x="62" y="10655"/>
                  </a:cubicBezTo>
                  <a:cubicBezTo>
                    <a:pt x="81" y="10676"/>
                    <a:pt x="122" y="10676"/>
                    <a:pt x="143" y="10676"/>
                  </a:cubicBezTo>
                  <a:cubicBezTo>
                    <a:pt x="183" y="10676"/>
                    <a:pt x="223" y="10655"/>
                    <a:pt x="243" y="10635"/>
                  </a:cubicBezTo>
                  <a:cubicBezTo>
                    <a:pt x="4135" y="5635"/>
                    <a:pt x="9396" y="273"/>
                    <a:pt x="9457" y="211"/>
                  </a:cubicBezTo>
                  <a:cubicBezTo>
                    <a:pt x="9497" y="171"/>
                    <a:pt x="9497" y="90"/>
                    <a:pt x="9457" y="31"/>
                  </a:cubicBezTo>
                  <a:cubicBezTo>
                    <a:pt x="9426" y="11"/>
                    <a:pt x="9391" y="0"/>
                    <a:pt x="9358"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1572750" y="1662500"/>
              <a:ext cx="97325" cy="91650"/>
            </a:xfrm>
            <a:custGeom>
              <a:avLst/>
              <a:gdLst/>
              <a:ahLst/>
              <a:cxnLst/>
              <a:rect l="l" t="t" r="r" b="b"/>
              <a:pathLst>
                <a:path w="3893" h="3666" extrusionOk="0">
                  <a:moveTo>
                    <a:pt x="1948" y="1"/>
                  </a:moveTo>
                  <a:cubicBezTo>
                    <a:pt x="1058" y="1"/>
                    <a:pt x="271" y="667"/>
                    <a:pt x="143" y="1572"/>
                  </a:cubicBezTo>
                  <a:cubicBezTo>
                    <a:pt x="1" y="2580"/>
                    <a:pt x="686" y="3507"/>
                    <a:pt x="1694" y="3647"/>
                  </a:cubicBezTo>
                  <a:cubicBezTo>
                    <a:pt x="1780" y="3659"/>
                    <a:pt x="1864" y="3665"/>
                    <a:pt x="1948" y="3665"/>
                  </a:cubicBezTo>
                  <a:cubicBezTo>
                    <a:pt x="2837" y="3665"/>
                    <a:pt x="3623" y="2998"/>
                    <a:pt x="3751" y="2096"/>
                  </a:cubicBezTo>
                  <a:cubicBezTo>
                    <a:pt x="3893" y="1088"/>
                    <a:pt x="3207" y="160"/>
                    <a:pt x="2199" y="18"/>
                  </a:cubicBezTo>
                  <a:cubicBezTo>
                    <a:pt x="2115" y="6"/>
                    <a:pt x="2031" y="1"/>
                    <a:pt x="1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1662475" y="1716325"/>
              <a:ext cx="100825" cy="94275"/>
            </a:xfrm>
            <a:custGeom>
              <a:avLst/>
              <a:gdLst/>
              <a:ahLst/>
              <a:cxnLst/>
              <a:rect l="l" t="t" r="r" b="b"/>
              <a:pathLst>
                <a:path w="4033" h="3771" extrusionOk="0">
                  <a:moveTo>
                    <a:pt x="1992" y="1"/>
                  </a:moveTo>
                  <a:cubicBezTo>
                    <a:pt x="1076" y="1"/>
                    <a:pt x="270" y="684"/>
                    <a:pt x="142" y="1615"/>
                  </a:cubicBezTo>
                  <a:cubicBezTo>
                    <a:pt x="1" y="2664"/>
                    <a:pt x="707" y="3612"/>
                    <a:pt x="1755" y="3752"/>
                  </a:cubicBezTo>
                  <a:cubicBezTo>
                    <a:pt x="1844" y="3764"/>
                    <a:pt x="1931" y="3770"/>
                    <a:pt x="2018" y="3770"/>
                  </a:cubicBezTo>
                  <a:cubicBezTo>
                    <a:pt x="2940" y="3770"/>
                    <a:pt x="3745" y="3099"/>
                    <a:pt x="3892" y="2160"/>
                  </a:cubicBezTo>
                  <a:cubicBezTo>
                    <a:pt x="4033" y="1112"/>
                    <a:pt x="3307" y="164"/>
                    <a:pt x="2280" y="23"/>
                  </a:cubicBezTo>
                  <a:cubicBezTo>
                    <a:pt x="2183" y="8"/>
                    <a:pt x="2087" y="1"/>
                    <a:pt x="19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9"/>
          <p:cNvGrpSpPr/>
          <p:nvPr/>
        </p:nvGrpSpPr>
        <p:grpSpPr>
          <a:xfrm rot="1898778">
            <a:off x="8137898" y="4200862"/>
            <a:ext cx="714119" cy="799398"/>
            <a:chOff x="8164110" y="-299533"/>
            <a:chExt cx="531084" cy="594467"/>
          </a:xfrm>
        </p:grpSpPr>
        <p:sp>
          <p:nvSpPr>
            <p:cNvPr id="473" name="Google Shape;473;p9"/>
            <p:cNvSpPr/>
            <p:nvPr/>
          </p:nvSpPr>
          <p:spPr>
            <a:xfrm>
              <a:off x="8208653" y="-299533"/>
              <a:ext cx="467759" cy="594467"/>
            </a:xfrm>
            <a:custGeom>
              <a:avLst/>
              <a:gdLst/>
              <a:ahLst/>
              <a:cxnLst/>
              <a:rect l="l" t="t" r="r" b="b"/>
              <a:pathLst>
                <a:path w="8044" h="10223" extrusionOk="0">
                  <a:moveTo>
                    <a:pt x="7921" y="0"/>
                  </a:moveTo>
                  <a:cubicBezTo>
                    <a:pt x="7883" y="0"/>
                    <a:pt x="7849" y="23"/>
                    <a:pt x="7823" y="61"/>
                  </a:cubicBezTo>
                  <a:cubicBezTo>
                    <a:pt x="7802" y="61"/>
                    <a:pt x="6734" y="1634"/>
                    <a:pt x="5544" y="3650"/>
                  </a:cubicBezTo>
                  <a:cubicBezTo>
                    <a:pt x="4576" y="5303"/>
                    <a:pt x="3347" y="7542"/>
                    <a:pt x="2742" y="9396"/>
                  </a:cubicBezTo>
                  <a:cubicBezTo>
                    <a:pt x="2702" y="8792"/>
                    <a:pt x="2601" y="7824"/>
                    <a:pt x="2420" y="6735"/>
                  </a:cubicBezTo>
                  <a:cubicBezTo>
                    <a:pt x="2238" y="5606"/>
                    <a:pt x="1996" y="4558"/>
                    <a:pt x="1673" y="3590"/>
                  </a:cubicBezTo>
                  <a:cubicBezTo>
                    <a:pt x="1291" y="2400"/>
                    <a:pt x="807" y="1352"/>
                    <a:pt x="243" y="464"/>
                  </a:cubicBezTo>
                  <a:cubicBezTo>
                    <a:pt x="217" y="426"/>
                    <a:pt x="175" y="413"/>
                    <a:pt x="137" y="413"/>
                  </a:cubicBezTo>
                  <a:cubicBezTo>
                    <a:pt x="116" y="413"/>
                    <a:pt x="96" y="417"/>
                    <a:pt x="81" y="424"/>
                  </a:cubicBezTo>
                  <a:cubicBezTo>
                    <a:pt x="20" y="464"/>
                    <a:pt x="1" y="545"/>
                    <a:pt x="41" y="606"/>
                  </a:cubicBezTo>
                  <a:cubicBezTo>
                    <a:pt x="726" y="1674"/>
                    <a:pt x="1673" y="3610"/>
                    <a:pt x="2197" y="6755"/>
                  </a:cubicBezTo>
                  <a:cubicBezTo>
                    <a:pt x="2501" y="8650"/>
                    <a:pt x="2520" y="10101"/>
                    <a:pt x="2520" y="10101"/>
                  </a:cubicBezTo>
                  <a:cubicBezTo>
                    <a:pt x="2520" y="10163"/>
                    <a:pt x="2560" y="10222"/>
                    <a:pt x="2621" y="10222"/>
                  </a:cubicBezTo>
                  <a:lnTo>
                    <a:pt x="2641" y="10222"/>
                  </a:lnTo>
                  <a:cubicBezTo>
                    <a:pt x="2702" y="10222"/>
                    <a:pt x="2742" y="10182"/>
                    <a:pt x="2762" y="10142"/>
                  </a:cubicBezTo>
                  <a:cubicBezTo>
                    <a:pt x="3710" y="6453"/>
                    <a:pt x="7963" y="244"/>
                    <a:pt x="8025" y="182"/>
                  </a:cubicBezTo>
                  <a:cubicBezTo>
                    <a:pt x="8044" y="142"/>
                    <a:pt x="8044" y="61"/>
                    <a:pt x="7984" y="21"/>
                  </a:cubicBezTo>
                  <a:cubicBezTo>
                    <a:pt x="7963" y="7"/>
                    <a:pt x="7941" y="0"/>
                    <a:pt x="7921"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8525222" y="-277262"/>
              <a:ext cx="169972" cy="170089"/>
            </a:xfrm>
            <a:custGeom>
              <a:avLst/>
              <a:gdLst/>
              <a:ahLst/>
              <a:cxnLst/>
              <a:rect l="l" t="t" r="r" b="b"/>
              <a:pathLst>
                <a:path w="2923" h="2925" extrusionOk="0">
                  <a:moveTo>
                    <a:pt x="1471" y="1"/>
                  </a:moveTo>
                  <a:cubicBezTo>
                    <a:pt x="665" y="1"/>
                    <a:pt x="0" y="667"/>
                    <a:pt x="0" y="1452"/>
                  </a:cubicBezTo>
                  <a:cubicBezTo>
                    <a:pt x="0" y="2259"/>
                    <a:pt x="665" y="2925"/>
                    <a:pt x="1471" y="2925"/>
                  </a:cubicBezTo>
                  <a:cubicBezTo>
                    <a:pt x="2277" y="2925"/>
                    <a:pt x="2923" y="2259"/>
                    <a:pt x="2923" y="1452"/>
                  </a:cubicBezTo>
                  <a:cubicBezTo>
                    <a:pt x="2923" y="667"/>
                    <a:pt x="2277" y="1"/>
                    <a:pt x="14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8164110" y="-255281"/>
              <a:ext cx="192302" cy="169565"/>
            </a:xfrm>
            <a:custGeom>
              <a:avLst/>
              <a:gdLst/>
              <a:ahLst/>
              <a:cxnLst/>
              <a:rect l="l" t="t" r="r" b="b"/>
              <a:pathLst>
                <a:path w="3307" h="2916" extrusionOk="0">
                  <a:moveTo>
                    <a:pt x="1649" y="0"/>
                  </a:moveTo>
                  <a:cubicBezTo>
                    <a:pt x="1349" y="0"/>
                    <a:pt x="1046" y="94"/>
                    <a:pt x="786" y="289"/>
                  </a:cubicBezTo>
                  <a:cubicBezTo>
                    <a:pt x="141" y="773"/>
                    <a:pt x="0" y="1679"/>
                    <a:pt x="484" y="2324"/>
                  </a:cubicBezTo>
                  <a:cubicBezTo>
                    <a:pt x="773" y="2710"/>
                    <a:pt x="1213" y="2916"/>
                    <a:pt x="1658" y="2916"/>
                  </a:cubicBezTo>
                  <a:cubicBezTo>
                    <a:pt x="1958" y="2916"/>
                    <a:pt x="2260" y="2822"/>
                    <a:pt x="2520" y="2628"/>
                  </a:cubicBezTo>
                  <a:cubicBezTo>
                    <a:pt x="3165" y="2144"/>
                    <a:pt x="3307" y="1236"/>
                    <a:pt x="2823" y="591"/>
                  </a:cubicBezTo>
                  <a:cubicBezTo>
                    <a:pt x="2534" y="205"/>
                    <a:pt x="209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9"/>
          <p:cNvGrpSpPr/>
          <p:nvPr/>
        </p:nvGrpSpPr>
        <p:grpSpPr>
          <a:xfrm rot="-6237506">
            <a:off x="925712" y="3707395"/>
            <a:ext cx="311270" cy="1299960"/>
            <a:chOff x="768875" y="1271550"/>
            <a:chExt cx="115425" cy="482050"/>
          </a:xfrm>
        </p:grpSpPr>
        <p:sp>
          <p:nvSpPr>
            <p:cNvPr id="477" name="Google Shape;477;p9"/>
            <p:cNvSpPr/>
            <p:nvPr/>
          </p:nvSpPr>
          <p:spPr>
            <a:xfrm>
              <a:off x="768875" y="1271550"/>
              <a:ext cx="115425" cy="482050"/>
            </a:xfrm>
            <a:custGeom>
              <a:avLst/>
              <a:gdLst/>
              <a:ahLst/>
              <a:cxnLst/>
              <a:rect l="l" t="t" r="r" b="b"/>
              <a:pathLst>
                <a:path w="4617" h="19282" extrusionOk="0">
                  <a:moveTo>
                    <a:pt x="1149" y="0"/>
                  </a:moveTo>
                  <a:cubicBezTo>
                    <a:pt x="1029" y="0"/>
                    <a:pt x="909" y="62"/>
                    <a:pt x="887" y="173"/>
                  </a:cubicBezTo>
                  <a:cubicBezTo>
                    <a:pt x="645" y="1383"/>
                    <a:pt x="202" y="4266"/>
                    <a:pt x="100" y="8842"/>
                  </a:cubicBezTo>
                  <a:cubicBezTo>
                    <a:pt x="0" y="13943"/>
                    <a:pt x="1815" y="17895"/>
                    <a:pt x="2500" y="19185"/>
                  </a:cubicBezTo>
                  <a:cubicBezTo>
                    <a:pt x="2538" y="19250"/>
                    <a:pt x="2614" y="19281"/>
                    <a:pt x="2689" y="19281"/>
                  </a:cubicBezTo>
                  <a:cubicBezTo>
                    <a:pt x="2776" y="19281"/>
                    <a:pt x="2861" y="19240"/>
                    <a:pt x="2882" y="19164"/>
                  </a:cubicBezTo>
                  <a:cubicBezTo>
                    <a:pt x="3307" y="17511"/>
                    <a:pt x="4616" y="11987"/>
                    <a:pt x="4516" y="8842"/>
                  </a:cubicBezTo>
                  <a:cubicBezTo>
                    <a:pt x="4415" y="5858"/>
                    <a:pt x="2258" y="1686"/>
                    <a:pt x="1390" y="133"/>
                  </a:cubicBezTo>
                  <a:cubicBezTo>
                    <a:pt x="1345" y="42"/>
                    <a:pt x="1247" y="0"/>
                    <a:pt x="1149"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795075" y="1271825"/>
              <a:ext cx="37325" cy="480375"/>
            </a:xfrm>
            <a:custGeom>
              <a:avLst/>
              <a:gdLst/>
              <a:ahLst/>
              <a:cxnLst/>
              <a:rect l="l" t="t" r="r" b="b"/>
              <a:pathLst>
                <a:path w="1493" h="19215" extrusionOk="0">
                  <a:moveTo>
                    <a:pt x="20" y="1"/>
                  </a:moveTo>
                  <a:cubicBezTo>
                    <a:pt x="1" y="1"/>
                    <a:pt x="1" y="22"/>
                    <a:pt x="1" y="41"/>
                  </a:cubicBezTo>
                  <a:cubicBezTo>
                    <a:pt x="20" y="183"/>
                    <a:pt x="1310" y="14457"/>
                    <a:pt x="1412" y="19174"/>
                  </a:cubicBezTo>
                  <a:cubicBezTo>
                    <a:pt x="1412" y="19194"/>
                    <a:pt x="1431" y="19215"/>
                    <a:pt x="1452" y="19215"/>
                  </a:cubicBezTo>
                  <a:cubicBezTo>
                    <a:pt x="1471" y="19215"/>
                    <a:pt x="1492" y="19194"/>
                    <a:pt x="1492" y="19174"/>
                  </a:cubicBezTo>
                  <a:cubicBezTo>
                    <a:pt x="1391" y="14457"/>
                    <a:pt x="81" y="183"/>
                    <a:pt x="60" y="41"/>
                  </a:cubicBezTo>
                  <a:cubicBezTo>
                    <a:pt x="60" y="22"/>
                    <a:pt x="41" y="1"/>
                    <a:pt x="2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776925" y="1343400"/>
              <a:ext cx="62525" cy="43375"/>
            </a:xfrm>
            <a:custGeom>
              <a:avLst/>
              <a:gdLst/>
              <a:ahLst/>
              <a:cxnLst/>
              <a:rect l="l" t="t" r="r" b="b"/>
              <a:pathLst>
                <a:path w="2501" h="1735" extrusionOk="0">
                  <a:moveTo>
                    <a:pt x="2439" y="0"/>
                  </a:moveTo>
                  <a:lnTo>
                    <a:pt x="1109" y="1654"/>
                  </a:lnTo>
                  <a:lnTo>
                    <a:pt x="60" y="465"/>
                  </a:lnTo>
                  <a:lnTo>
                    <a:pt x="20" y="465"/>
                  </a:lnTo>
                  <a:cubicBezTo>
                    <a:pt x="1" y="484"/>
                    <a:pt x="1" y="505"/>
                    <a:pt x="20" y="525"/>
                  </a:cubicBezTo>
                  <a:lnTo>
                    <a:pt x="1089" y="1715"/>
                  </a:lnTo>
                  <a:cubicBezTo>
                    <a:pt x="1089" y="1734"/>
                    <a:pt x="1109" y="1734"/>
                    <a:pt x="1109" y="1734"/>
                  </a:cubicBezTo>
                  <a:cubicBezTo>
                    <a:pt x="1130" y="1734"/>
                    <a:pt x="1130" y="1734"/>
                    <a:pt x="1149" y="1715"/>
                  </a:cubicBezTo>
                  <a:lnTo>
                    <a:pt x="2501" y="62"/>
                  </a:lnTo>
                  <a:cubicBezTo>
                    <a:pt x="2501" y="41"/>
                    <a:pt x="2501" y="21"/>
                    <a:pt x="248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770875" y="1442825"/>
              <a:ext cx="105350" cy="47775"/>
            </a:xfrm>
            <a:custGeom>
              <a:avLst/>
              <a:gdLst/>
              <a:ahLst/>
              <a:cxnLst/>
              <a:rect l="l" t="t" r="r" b="b"/>
              <a:pathLst>
                <a:path w="4214" h="1911" extrusionOk="0">
                  <a:moveTo>
                    <a:pt x="4181" y="1"/>
                  </a:moveTo>
                  <a:cubicBezTo>
                    <a:pt x="4174" y="1"/>
                    <a:pt x="4164" y="6"/>
                    <a:pt x="4154" y="15"/>
                  </a:cubicBezTo>
                  <a:lnTo>
                    <a:pt x="1754" y="1830"/>
                  </a:lnTo>
                  <a:lnTo>
                    <a:pt x="60" y="722"/>
                  </a:lnTo>
                  <a:cubicBezTo>
                    <a:pt x="41" y="722"/>
                    <a:pt x="20" y="722"/>
                    <a:pt x="20" y="741"/>
                  </a:cubicBezTo>
                  <a:cubicBezTo>
                    <a:pt x="1" y="762"/>
                    <a:pt x="1" y="781"/>
                    <a:pt x="20" y="781"/>
                  </a:cubicBezTo>
                  <a:lnTo>
                    <a:pt x="1754" y="1891"/>
                  </a:lnTo>
                  <a:lnTo>
                    <a:pt x="1754" y="1910"/>
                  </a:lnTo>
                  <a:cubicBezTo>
                    <a:pt x="1775" y="1910"/>
                    <a:pt x="1775" y="1910"/>
                    <a:pt x="1775" y="1891"/>
                  </a:cubicBezTo>
                  <a:lnTo>
                    <a:pt x="4194" y="56"/>
                  </a:lnTo>
                  <a:cubicBezTo>
                    <a:pt x="4214" y="56"/>
                    <a:pt x="4214" y="36"/>
                    <a:pt x="4194" y="15"/>
                  </a:cubicBezTo>
                  <a:cubicBezTo>
                    <a:pt x="4194" y="6"/>
                    <a:pt x="4189" y="1"/>
                    <a:pt x="41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771375" y="1501650"/>
              <a:ext cx="111900" cy="53450"/>
            </a:xfrm>
            <a:custGeom>
              <a:avLst/>
              <a:gdLst/>
              <a:ahLst/>
              <a:cxnLst/>
              <a:rect l="l" t="t" r="r" b="b"/>
              <a:pathLst>
                <a:path w="4476" h="2138" extrusionOk="0">
                  <a:moveTo>
                    <a:pt x="4416" y="1"/>
                  </a:moveTo>
                  <a:lnTo>
                    <a:pt x="1976" y="2057"/>
                  </a:lnTo>
                  <a:lnTo>
                    <a:pt x="61" y="485"/>
                  </a:lnTo>
                  <a:lnTo>
                    <a:pt x="0" y="485"/>
                  </a:lnTo>
                  <a:cubicBezTo>
                    <a:pt x="0" y="506"/>
                    <a:pt x="0" y="525"/>
                    <a:pt x="21" y="546"/>
                  </a:cubicBezTo>
                  <a:lnTo>
                    <a:pt x="1957" y="2119"/>
                  </a:lnTo>
                  <a:cubicBezTo>
                    <a:pt x="1957" y="2138"/>
                    <a:pt x="1957" y="2138"/>
                    <a:pt x="1976" y="2138"/>
                  </a:cubicBezTo>
                  <a:cubicBezTo>
                    <a:pt x="1976" y="2138"/>
                    <a:pt x="1997" y="2138"/>
                    <a:pt x="1997" y="2119"/>
                  </a:cubicBezTo>
                  <a:lnTo>
                    <a:pt x="4476" y="62"/>
                  </a:lnTo>
                  <a:lnTo>
                    <a:pt x="4476"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776925" y="1576900"/>
              <a:ext cx="100300" cy="36200"/>
            </a:xfrm>
            <a:custGeom>
              <a:avLst/>
              <a:gdLst/>
              <a:ahLst/>
              <a:cxnLst/>
              <a:rect l="l" t="t" r="r" b="b"/>
              <a:pathLst>
                <a:path w="4012" h="1448" extrusionOk="0">
                  <a:moveTo>
                    <a:pt x="3980" y="1"/>
                  </a:moveTo>
                  <a:cubicBezTo>
                    <a:pt x="3972" y="1"/>
                    <a:pt x="3962" y="5"/>
                    <a:pt x="3952" y="15"/>
                  </a:cubicBezTo>
                  <a:lnTo>
                    <a:pt x="1875" y="1386"/>
                  </a:lnTo>
                  <a:lnTo>
                    <a:pt x="60" y="238"/>
                  </a:lnTo>
                  <a:cubicBezTo>
                    <a:pt x="51" y="227"/>
                    <a:pt x="41" y="222"/>
                    <a:pt x="33" y="222"/>
                  </a:cubicBezTo>
                  <a:cubicBezTo>
                    <a:pt x="25" y="222"/>
                    <a:pt x="20" y="227"/>
                    <a:pt x="20" y="238"/>
                  </a:cubicBezTo>
                  <a:cubicBezTo>
                    <a:pt x="1" y="257"/>
                    <a:pt x="1" y="278"/>
                    <a:pt x="20" y="278"/>
                  </a:cubicBezTo>
                  <a:lnTo>
                    <a:pt x="1856" y="1447"/>
                  </a:lnTo>
                  <a:lnTo>
                    <a:pt x="1896" y="1447"/>
                  </a:lnTo>
                  <a:lnTo>
                    <a:pt x="3993" y="55"/>
                  </a:lnTo>
                  <a:cubicBezTo>
                    <a:pt x="3993" y="55"/>
                    <a:pt x="4012" y="36"/>
                    <a:pt x="3993" y="15"/>
                  </a:cubicBezTo>
                  <a:cubicBezTo>
                    <a:pt x="3993" y="5"/>
                    <a:pt x="3987" y="1"/>
                    <a:pt x="398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794075" y="1653400"/>
              <a:ext cx="70050" cy="36800"/>
            </a:xfrm>
            <a:custGeom>
              <a:avLst/>
              <a:gdLst/>
              <a:ahLst/>
              <a:cxnLst/>
              <a:rect l="l" t="t" r="r" b="b"/>
              <a:pathLst>
                <a:path w="2802" h="1472" extrusionOk="0">
                  <a:moveTo>
                    <a:pt x="2742" y="0"/>
                  </a:moveTo>
                  <a:lnTo>
                    <a:pt x="1411" y="1390"/>
                  </a:lnTo>
                  <a:lnTo>
                    <a:pt x="60" y="302"/>
                  </a:lnTo>
                  <a:lnTo>
                    <a:pt x="20" y="302"/>
                  </a:lnTo>
                  <a:cubicBezTo>
                    <a:pt x="0" y="323"/>
                    <a:pt x="20" y="342"/>
                    <a:pt x="20" y="363"/>
                  </a:cubicBezTo>
                  <a:lnTo>
                    <a:pt x="1391" y="1471"/>
                  </a:lnTo>
                  <a:lnTo>
                    <a:pt x="1431" y="1471"/>
                  </a:lnTo>
                  <a:lnTo>
                    <a:pt x="1452" y="1452"/>
                  </a:lnTo>
                  <a:lnTo>
                    <a:pt x="2802" y="60"/>
                  </a:lnTo>
                  <a:lnTo>
                    <a:pt x="2802"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74400" y="1393450"/>
              <a:ext cx="84700" cy="39200"/>
            </a:xfrm>
            <a:custGeom>
              <a:avLst/>
              <a:gdLst/>
              <a:ahLst/>
              <a:cxnLst/>
              <a:rect l="l" t="t" r="r" b="b"/>
              <a:pathLst>
                <a:path w="3388" h="1568" extrusionOk="0">
                  <a:moveTo>
                    <a:pt x="3357" y="0"/>
                  </a:moveTo>
                  <a:cubicBezTo>
                    <a:pt x="3347" y="0"/>
                    <a:pt x="3337" y="5"/>
                    <a:pt x="3327" y="15"/>
                  </a:cubicBezTo>
                  <a:lnTo>
                    <a:pt x="1411" y="1487"/>
                  </a:lnTo>
                  <a:lnTo>
                    <a:pt x="61" y="781"/>
                  </a:lnTo>
                  <a:cubicBezTo>
                    <a:pt x="51" y="771"/>
                    <a:pt x="41" y="766"/>
                    <a:pt x="33" y="766"/>
                  </a:cubicBezTo>
                  <a:cubicBezTo>
                    <a:pt x="26" y="766"/>
                    <a:pt x="21" y="771"/>
                    <a:pt x="21" y="781"/>
                  </a:cubicBezTo>
                  <a:cubicBezTo>
                    <a:pt x="0" y="802"/>
                    <a:pt x="0" y="821"/>
                    <a:pt x="21" y="842"/>
                  </a:cubicBezTo>
                  <a:lnTo>
                    <a:pt x="1411" y="1547"/>
                  </a:lnTo>
                  <a:lnTo>
                    <a:pt x="1411" y="1568"/>
                  </a:lnTo>
                  <a:cubicBezTo>
                    <a:pt x="1432" y="1568"/>
                    <a:pt x="1432" y="1547"/>
                    <a:pt x="1432" y="1547"/>
                  </a:cubicBezTo>
                  <a:lnTo>
                    <a:pt x="3368" y="55"/>
                  </a:lnTo>
                  <a:cubicBezTo>
                    <a:pt x="3387" y="55"/>
                    <a:pt x="3387" y="35"/>
                    <a:pt x="3387" y="15"/>
                  </a:cubicBezTo>
                  <a:cubicBezTo>
                    <a:pt x="3377" y="5"/>
                    <a:pt x="3367" y="0"/>
                    <a:pt x="335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9"/>
          <p:cNvGrpSpPr/>
          <p:nvPr/>
        </p:nvGrpSpPr>
        <p:grpSpPr>
          <a:xfrm rot="-5400000" flipH="1">
            <a:off x="8247169" y="43707"/>
            <a:ext cx="720335" cy="1159551"/>
            <a:chOff x="1395350" y="2163450"/>
            <a:chExt cx="324125" cy="538800"/>
          </a:xfrm>
        </p:grpSpPr>
        <p:sp>
          <p:nvSpPr>
            <p:cNvPr id="486" name="Google Shape;486;p9"/>
            <p:cNvSpPr/>
            <p:nvPr/>
          </p:nvSpPr>
          <p:spPr>
            <a:xfrm>
              <a:off x="1429625" y="2163450"/>
              <a:ext cx="191550" cy="313525"/>
            </a:xfrm>
            <a:custGeom>
              <a:avLst/>
              <a:gdLst/>
              <a:ahLst/>
              <a:cxnLst/>
              <a:rect l="l" t="t" r="r" b="b"/>
              <a:pathLst>
                <a:path w="7662" h="12541" extrusionOk="0">
                  <a:moveTo>
                    <a:pt x="7279" y="1"/>
                  </a:moveTo>
                  <a:cubicBezTo>
                    <a:pt x="7279" y="1"/>
                    <a:pt x="5989" y="888"/>
                    <a:pt x="2984" y="4899"/>
                  </a:cubicBezTo>
                  <a:cubicBezTo>
                    <a:pt x="0" y="8891"/>
                    <a:pt x="1513" y="12541"/>
                    <a:pt x="1513" y="12541"/>
                  </a:cubicBezTo>
                  <a:cubicBezTo>
                    <a:pt x="1513" y="12541"/>
                    <a:pt x="4436" y="9657"/>
                    <a:pt x="6048" y="6896"/>
                  </a:cubicBezTo>
                  <a:cubicBezTo>
                    <a:pt x="7661" y="4133"/>
                    <a:pt x="7279" y="1"/>
                    <a:pt x="7279"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1459375" y="2458375"/>
              <a:ext cx="260100" cy="84400"/>
            </a:xfrm>
            <a:custGeom>
              <a:avLst/>
              <a:gdLst/>
              <a:ahLst/>
              <a:cxnLst/>
              <a:rect l="l" t="t" r="r" b="b"/>
              <a:pathLst>
                <a:path w="10404" h="3376" extrusionOk="0">
                  <a:moveTo>
                    <a:pt x="8626" y="0"/>
                  </a:moveTo>
                  <a:cubicBezTo>
                    <a:pt x="7840" y="0"/>
                    <a:pt x="6752" y="43"/>
                    <a:pt x="5283" y="179"/>
                  </a:cubicBezTo>
                  <a:cubicBezTo>
                    <a:pt x="1350" y="542"/>
                    <a:pt x="1" y="3344"/>
                    <a:pt x="1" y="3344"/>
                  </a:cubicBezTo>
                  <a:cubicBezTo>
                    <a:pt x="1" y="3344"/>
                    <a:pt x="571" y="3376"/>
                    <a:pt x="1416" y="3376"/>
                  </a:cubicBezTo>
                  <a:cubicBezTo>
                    <a:pt x="2587" y="3376"/>
                    <a:pt x="4286" y="3314"/>
                    <a:pt x="5726" y="3021"/>
                  </a:cubicBezTo>
                  <a:cubicBezTo>
                    <a:pt x="8186" y="2518"/>
                    <a:pt x="10404" y="118"/>
                    <a:pt x="10404" y="118"/>
                  </a:cubicBezTo>
                  <a:cubicBezTo>
                    <a:pt x="10404" y="118"/>
                    <a:pt x="9932" y="0"/>
                    <a:pt x="8626"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1395350" y="2417075"/>
              <a:ext cx="109900" cy="285175"/>
            </a:xfrm>
            <a:custGeom>
              <a:avLst/>
              <a:gdLst/>
              <a:ahLst/>
              <a:cxnLst/>
              <a:rect l="l" t="t" r="r" b="b"/>
              <a:pathLst>
                <a:path w="4396" h="11407" extrusionOk="0">
                  <a:moveTo>
                    <a:pt x="4217" y="0"/>
                  </a:moveTo>
                  <a:cubicBezTo>
                    <a:pt x="4163" y="0"/>
                    <a:pt x="4102" y="33"/>
                    <a:pt x="4073" y="76"/>
                  </a:cubicBezTo>
                  <a:lnTo>
                    <a:pt x="4073" y="97"/>
                  </a:lnTo>
                  <a:cubicBezTo>
                    <a:pt x="3589" y="944"/>
                    <a:pt x="3024" y="1770"/>
                    <a:pt x="2500" y="2617"/>
                  </a:cubicBezTo>
                  <a:cubicBezTo>
                    <a:pt x="1957" y="3463"/>
                    <a:pt x="1412" y="4291"/>
                    <a:pt x="949" y="5197"/>
                  </a:cubicBezTo>
                  <a:cubicBezTo>
                    <a:pt x="847" y="5420"/>
                    <a:pt x="726" y="5662"/>
                    <a:pt x="626" y="5904"/>
                  </a:cubicBezTo>
                  <a:lnTo>
                    <a:pt x="505" y="6267"/>
                  </a:lnTo>
                  <a:cubicBezTo>
                    <a:pt x="465" y="6387"/>
                    <a:pt x="424" y="6508"/>
                    <a:pt x="403" y="6629"/>
                  </a:cubicBezTo>
                  <a:cubicBezTo>
                    <a:pt x="263" y="7133"/>
                    <a:pt x="162" y="7637"/>
                    <a:pt x="121" y="8141"/>
                  </a:cubicBezTo>
                  <a:cubicBezTo>
                    <a:pt x="0" y="9149"/>
                    <a:pt x="41" y="10197"/>
                    <a:pt x="344" y="11205"/>
                  </a:cubicBezTo>
                  <a:cubicBezTo>
                    <a:pt x="375" y="11330"/>
                    <a:pt x="479" y="11407"/>
                    <a:pt x="600" y="11407"/>
                  </a:cubicBezTo>
                  <a:cubicBezTo>
                    <a:pt x="635" y="11407"/>
                    <a:pt x="671" y="11401"/>
                    <a:pt x="707" y="11387"/>
                  </a:cubicBezTo>
                  <a:cubicBezTo>
                    <a:pt x="847" y="11347"/>
                    <a:pt x="928" y="11186"/>
                    <a:pt x="887" y="11044"/>
                  </a:cubicBezTo>
                  <a:cubicBezTo>
                    <a:pt x="586" y="10137"/>
                    <a:pt x="524" y="9149"/>
                    <a:pt x="605" y="8181"/>
                  </a:cubicBezTo>
                  <a:cubicBezTo>
                    <a:pt x="645" y="7697"/>
                    <a:pt x="726" y="7213"/>
                    <a:pt x="847" y="6750"/>
                  </a:cubicBezTo>
                  <a:cubicBezTo>
                    <a:pt x="868" y="6629"/>
                    <a:pt x="908" y="6508"/>
                    <a:pt x="928" y="6387"/>
                  </a:cubicBezTo>
                  <a:cubicBezTo>
                    <a:pt x="968" y="6286"/>
                    <a:pt x="1008" y="6165"/>
                    <a:pt x="1049" y="6044"/>
                  </a:cubicBezTo>
                  <a:cubicBezTo>
                    <a:pt x="1129" y="5823"/>
                    <a:pt x="1231" y="5600"/>
                    <a:pt x="1331" y="5379"/>
                  </a:cubicBezTo>
                  <a:cubicBezTo>
                    <a:pt x="1774" y="4512"/>
                    <a:pt x="2279" y="3665"/>
                    <a:pt x="2803" y="2818"/>
                  </a:cubicBezTo>
                  <a:cubicBezTo>
                    <a:pt x="3328" y="1952"/>
                    <a:pt x="3871" y="1125"/>
                    <a:pt x="4355" y="238"/>
                  </a:cubicBezTo>
                  <a:cubicBezTo>
                    <a:pt x="4395" y="157"/>
                    <a:pt x="4355" y="57"/>
                    <a:pt x="4274" y="17"/>
                  </a:cubicBezTo>
                  <a:cubicBezTo>
                    <a:pt x="4258" y="5"/>
                    <a:pt x="4238" y="0"/>
                    <a:pt x="4217"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1409975" y="2524825"/>
              <a:ext cx="96275" cy="49425"/>
            </a:xfrm>
            <a:custGeom>
              <a:avLst/>
              <a:gdLst/>
              <a:ahLst/>
              <a:cxnLst/>
              <a:rect l="l" t="t" r="r" b="b"/>
              <a:pathLst>
                <a:path w="3851" h="1977" extrusionOk="0">
                  <a:moveTo>
                    <a:pt x="3710" y="0"/>
                  </a:moveTo>
                  <a:cubicBezTo>
                    <a:pt x="3388" y="81"/>
                    <a:pt x="3065" y="161"/>
                    <a:pt x="2743" y="263"/>
                  </a:cubicBezTo>
                  <a:cubicBezTo>
                    <a:pt x="2439" y="363"/>
                    <a:pt x="2117" y="465"/>
                    <a:pt x="1815" y="605"/>
                  </a:cubicBezTo>
                  <a:cubicBezTo>
                    <a:pt x="1512" y="726"/>
                    <a:pt x="1210" y="868"/>
                    <a:pt x="928" y="1029"/>
                  </a:cubicBezTo>
                  <a:cubicBezTo>
                    <a:pt x="646" y="1190"/>
                    <a:pt x="364" y="1371"/>
                    <a:pt x="81" y="1613"/>
                  </a:cubicBezTo>
                  <a:cubicBezTo>
                    <a:pt x="1" y="1694"/>
                    <a:pt x="1" y="1836"/>
                    <a:pt x="81" y="1916"/>
                  </a:cubicBezTo>
                  <a:cubicBezTo>
                    <a:pt x="122" y="1957"/>
                    <a:pt x="172" y="1977"/>
                    <a:pt x="223" y="1977"/>
                  </a:cubicBezTo>
                  <a:cubicBezTo>
                    <a:pt x="273" y="1977"/>
                    <a:pt x="323" y="1957"/>
                    <a:pt x="364" y="1916"/>
                  </a:cubicBezTo>
                  <a:lnTo>
                    <a:pt x="383" y="1916"/>
                  </a:lnTo>
                  <a:cubicBezTo>
                    <a:pt x="585" y="1715"/>
                    <a:pt x="848" y="1513"/>
                    <a:pt x="1130" y="1352"/>
                  </a:cubicBezTo>
                  <a:cubicBezTo>
                    <a:pt x="1391" y="1190"/>
                    <a:pt x="1673" y="1029"/>
                    <a:pt x="1956" y="887"/>
                  </a:cubicBezTo>
                  <a:cubicBezTo>
                    <a:pt x="2238" y="747"/>
                    <a:pt x="2541" y="626"/>
                    <a:pt x="2843" y="524"/>
                  </a:cubicBezTo>
                  <a:cubicBezTo>
                    <a:pt x="3146" y="403"/>
                    <a:pt x="3447" y="303"/>
                    <a:pt x="3751" y="223"/>
                  </a:cubicBezTo>
                  <a:cubicBezTo>
                    <a:pt x="3810" y="202"/>
                    <a:pt x="3851" y="142"/>
                    <a:pt x="3831" y="81"/>
                  </a:cubicBezTo>
                  <a:cubicBezTo>
                    <a:pt x="3831" y="21"/>
                    <a:pt x="3770" y="0"/>
                    <a:pt x="3710"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9"/>
          <p:cNvGrpSpPr/>
          <p:nvPr/>
        </p:nvGrpSpPr>
        <p:grpSpPr>
          <a:xfrm rot="896433">
            <a:off x="96661" y="2310706"/>
            <a:ext cx="615647" cy="830407"/>
            <a:chOff x="1395350" y="2163450"/>
            <a:chExt cx="324125" cy="538800"/>
          </a:xfrm>
        </p:grpSpPr>
        <p:sp>
          <p:nvSpPr>
            <p:cNvPr id="491" name="Google Shape;491;p9"/>
            <p:cNvSpPr/>
            <p:nvPr/>
          </p:nvSpPr>
          <p:spPr>
            <a:xfrm>
              <a:off x="1429625" y="2163450"/>
              <a:ext cx="191550" cy="313525"/>
            </a:xfrm>
            <a:custGeom>
              <a:avLst/>
              <a:gdLst/>
              <a:ahLst/>
              <a:cxnLst/>
              <a:rect l="l" t="t" r="r" b="b"/>
              <a:pathLst>
                <a:path w="7662" h="12541" extrusionOk="0">
                  <a:moveTo>
                    <a:pt x="7279" y="1"/>
                  </a:moveTo>
                  <a:cubicBezTo>
                    <a:pt x="7279" y="1"/>
                    <a:pt x="5989" y="888"/>
                    <a:pt x="2984" y="4899"/>
                  </a:cubicBezTo>
                  <a:cubicBezTo>
                    <a:pt x="0" y="8891"/>
                    <a:pt x="1513" y="12541"/>
                    <a:pt x="1513" y="12541"/>
                  </a:cubicBezTo>
                  <a:cubicBezTo>
                    <a:pt x="1513" y="12541"/>
                    <a:pt x="4436" y="9657"/>
                    <a:pt x="6048" y="6896"/>
                  </a:cubicBezTo>
                  <a:cubicBezTo>
                    <a:pt x="7661" y="4133"/>
                    <a:pt x="7279" y="1"/>
                    <a:pt x="7279"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1459375" y="2458375"/>
              <a:ext cx="260100" cy="84400"/>
            </a:xfrm>
            <a:custGeom>
              <a:avLst/>
              <a:gdLst/>
              <a:ahLst/>
              <a:cxnLst/>
              <a:rect l="l" t="t" r="r" b="b"/>
              <a:pathLst>
                <a:path w="10404" h="3376" extrusionOk="0">
                  <a:moveTo>
                    <a:pt x="8626" y="0"/>
                  </a:moveTo>
                  <a:cubicBezTo>
                    <a:pt x="7840" y="0"/>
                    <a:pt x="6752" y="43"/>
                    <a:pt x="5283" y="179"/>
                  </a:cubicBezTo>
                  <a:cubicBezTo>
                    <a:pt x="1350" y="542"/>
                    <a:pt x="1" y="3344"/>
                    <a:pt x="1" y="3344"/>
                  </a:cubicBezTo>
                  <a:cubicBezTo>
                    <a:pt x="1" y="3344"/>
                    <a:pt x="571" y="3376"/>
                    <a:pt x="1416" y="3376"/>
                  </a:cubicBezTo>
                  <a:cubicBezTo>
                    <a:pt x="2587" y="3376"/>
                    <a:pt x="4286" y="3314"/>
                    <a:pt x="5726" y="3021"/>
                  </a:cubicBezTo>
                  <a:cubicBezTo>
                    <a:pt x="8186" y="2518"/>
                    <a:pt x="10404" y="118"/>
                    <a:pt x="10404" y="118"/>
                  </a:cubicBezTo>
                  <a:cubicBezTo>
                    <a:pt x="10404" y="118"/>
                    <a:pt x="9932" y="0"/>
                    <a:pt x="8626"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1395350" y="2417075"/>
              <a:ext cx="109900" cy="285175"/>
            </a:xfrm>
            <a:custGeom>
              <a:avLst/>
              <a:gdLst/>
              <a:ahLst/>
              <a:cxnLst/>
              <a:rect l="l" t="t" r="r" b="b"/>
              <a:pathLst>
                <a:path w="4396" h="11407" extrusionOk="0">
                  <a:moveTo>
                    <a:pt x="4217" y="0"/>
                  </a:moveTo>
                  <a:cubicBezTo>
                    <a:pt x="4163" y="0"/>
                    <a:pt x="4102" y="33"/>
                    <a:pt x="4073" y="76"/>
                  </a:cubicBezTo>
                  <a:lnTo>
                    <a:pt x="4073" y="97"/>
                  </a:lnTo>
                  <a:cubicBezTo>
                    <a:pt x="3589" y="944"/>
                    <a:pt x="3024" y="1770"/>
                    <a:pt x="2500" y="2617"/>
                  </a:cubicBezTo>
                  <a:cubicBezTo>
                    <a:pt x="1957" y="3463"/>
                    <a:pt x="1412" y="4291"/>
                    <a:pt x="949" y="5197"/>
                  </a:cubicBezTo>
                  <a:cubicBezTo>
                    <a:pt x="847" y="5420"/>
                    <a:pt x="726" y="5662"/>
                    <a:pt x="626" y="5904"/>
                  </a:cubicBezTo>
                  <a:lnTo>
                    <a:pt x="505" y="6267"/>
                  </a:lnTo>
                  <a:cubicBezTo>
                    <a:pt x="465" y="6387"/>
                    <a:pt x="424" y="6508"/>
                    <a:pt x="403" y="6629"/>
                  </a:cubicBezTo>
                  <a:cubicBezTo>
                    <a:pt x="263" y="7133"/>
                    <a:pt x="162" y="7637"/>
                    <a:pt x="121" y="8141"/>
                  </a:cubicBezTo>
                  <a:cubicBezTo>
                    <a:pt x="0" y="9149"/>
                    <a:pt x="41" y="10197"/>
                    <a:pt x="344" y="11205"/>
                  </a:cubicBezTo>
                  <a:cubicBezTo>
                    <a:pt x="375" y="11330"/>
                    <a:pt x="479" y="11407"/>
                    <a:pt x="600" y="11407"/>
                  </a:cubicBezTo>
                  <a:cubicBezTo>
                    <a:pt x="635" y="11407"/>
                    <a:pt x="671" y="11401"/>
                    <a:pt x="707" y="11387"/>
                  </a:cubicBezTo>
                  <a:cubicBezTo>
                    <a:pt x="847" y="11347"/>
                    <a:pt x="928" y="11186"/>
                    <a:pt x="887" y="11044"/>
                  </a:cubicBezTo>
                  <a:cubicBezTo>
                    <a:pt x="586" y="10137"/>
                    <a:pt x="524" y="9149"/>
                    <a:pt x="605" y="8181"/>
                  </a:cubicBezTo>
                  <a:cubicBezTo>
                    <a:pt x="645" y="7697"/>
                    <a:pt x="726" y="7213"/>
                    <a:pt x="847" y="6750"/>
                  </a:cubicBezTo>
                  <a:cubicBezTo>
                    <a:pt x="868" y="6629"/>
                    <a:pt x="908" y="6508"/>
                    <a:pt x="928" y="6387"/>
                  </a:cubicBezTo>
                  <a:cubicBezTo>
                    <a:pt x="968" y="6286"/>
                    <a:pt x="1008" y="6165"/>
                    <a:pt x="1049" y="6044"/>
                  </a:cubicBezTo>
                  <a:cubicBezTo>
                    <a:pt x="1129" y="5823"/>
                    <a:pt x="1231" y="5600"/>
                    <a:pt x="1331" y="5379"/>
                  </a:cubicBezTo>
                  <a:cubicBezTo>
                    <a:pt x="1774" y="4512"/>
                    <a:pt x="2279" y="3665"/>
                    <a:pt x="2803" y="2818"/>
                  </a:cubicBezTo>
                  <a:cubicBezTo>
                    <a:pt x="3328" y="1952"/>
                    <a:pt x="3871" y="1125"/>
                    <a:pt x="4355" y="238"/>
                  </a:cubicBezTo>
                  <a:cubicBezTo>
                    <a:pt x="4395" y="157"/>
                    <a:pt x="4355" y="57"/>
                    <a:pt x="4274" y="17"/>
                  </a:cubicBezTo>
                  <a:cubicBezTo>
                    <a:pt x="4258" y="5"/>
                    <a:pt x="4238" y="0"/>
                    <a:pt x="4217"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1409975" y="2524825"/>
              <a:ext cx="96275" cy="49425"/>
            </a:xfrm>
            <a:custGeom>
              <a:avLst/>
              <a:gdLst/>
              <a:ahLst/>
              <a:cxnLst/>
              <a:rect l="l" t="t" r="r" b="b"/>
              <a:pathLst>
                <a:path w="3851" h="1977" extrusionOk="0">
                  <a:moveTo>
                    <a:pt x="3710" y="0"/>
                  </a:moveTo>
                  <a:cubicBezTo>
                    <a:pt x="3388" y="81"/>
                    <a:pt x="3065" y="161"/>
                    <a:pt x="2743" y="263"/>
                  </a:cubicBezTo>
                  <a:cubicBezTo>
                    <a:pt x="2439" y="363"/>
                    <a:pt x="2117" y="465"/>
                    <a:pt x="1815" y="605"/>
                  </a:cubicBezTo>
                  <a:cubicBezTo>
                    <a:pt x="1512" y="726"/>
                    <a:pt x="1210" y="868"/>
                    <a:pt x="928" y="1029"/>
                  </a:cubicBezTo>
                  <a:cubicBezTo>
                    <a:pt x="646" y="1190"/>
                    <a:pt x="364" y="1371"/>
                    <a:pt x="81" y="1613"/>
                  </a:cubicBezTo>
                  <a:cubicBezTo>
                    <a:pt x="1" y="1694"/>
                    <a:pt x="1" y="1836"/>
                    <a:pt x="81" y="1916"/>
                  </a:cubicBezTo>
                  <a:cubicBezTo>
                    <a:pt x="122" y="1957"/>
                    <a:pt x="172" y="1977"/>
                    <a:pt x="223" y="1977"/>
                  </a:cubicBezTo>
                  <a:cubicBezTo>
                    <a:pt x="273" y="1977"/>
                    <a:pt x="323" y="1957"/>
                    <a:pt x="364" y="1916"/>
                  </a:cubicBezTo>
                  <a:lnTo>
                    <a:pt x="383" y="1916"/>
                  </a:lnTo>
                  <a:cubicBezTo>
                    <a:pt x="585" y="1715"/>
                    <a:pt x="848" y="1513"/>
                    <a:pt x="1130" y="1352"/>
                  </a:cubicBezTo>
                  <a:cubicBezTo>
                    <a:pt x="1391" y="1190"/>
                    <a:pt x="1673" y="1029"/>
                    <a:pt x="1956" y="887"/>
                  </a:cubicBezTo>
                  <a:cubicBezTo>
                    <a:pt x="2238" y="747"/>
                    <a:pt x="2541" y="626"/>
                    <a:pt x="2843" y="524"/>
                  </a:cubicBezTo>
                  <a:cubicBezTo>
                    <a:pt x="3146" y="403"/>
                    <a:pt x="3447" y="303"/>
                    <a:pt x="3751" y="223"/>
                  </a:cubicBezTo>
                  <a:cubicBezTo>
                    <a:pt x="3810" y="202"/>
                    <a:pt x="3851" y="142"/>
                    <a:pt x="3831" y="81"/>
                  </a:cubicBezTo>
                  <a:cubicBezTo>
                    <a:pt x="3831" y="21"/>
                    <a:pt x="3770" y="0"/>
                    <a:pt x="3710"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5"/>
        <p:cNvGrpSpPr/>
        <p:nvPr/>
      </p:nvGrpSpPr>
      <p:grpSpPr>
        <a:xfrm>
          <a:off x="0" y="0"/>
          <a:ext cx="0" cy="0"/>
          <a:chOff x="0" y="0"/>
          <a:chExt cx="0" cy="0"/>
        </a:xfrm>
      </p:grpSpPr>
      <p:sp>
        <p:nvSpPr>
          <p:cNvPr id="496" name="Google Shape;496;p10"/>
          <p:cNvSpPr txBox="1">
            <a:spLocks noGrp="1"/>
          </p:cNvSpPr>
          <p:nvPr>
            <p:ph type="title"/>
          </p:nvPr>
        </p:nvSpPr>
        <p:spPr>
          <a:xfrm>
            <a:off x="720000" y="542950"/>
            <a:ext cx="3852000" cy="1341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000">
                <a:solidFill>
                  <a:schemeClr val="dk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Yeseva One"/>
              <a:buNone/>
              <a:defRPr sz="3200" b="1">
                <a:solidFill>
                  <a:schemeClr val="dk1"/>
                </a:solidFill>
                <a:latin typeface="Yeseva One"/>
                <a:ea typeface="Yeseva One"/>
                <a:cs typeface="Yeseva One"/>
                <a:sym typeface="Yeseva One"/>
              </a:defRPr>
            </a:lvl1pPr>
            <a:lvl2pPr lvl="1" rtl="0">
              <a:spcBef>
                <a:spcPts val="0"/>
              </a:spcBef>
              <a:spcAft>
                <a:spcPts val="0"/>
              </a:spcAft>
              <a:buClr>
                <a:schemeClr val="dk1"/>
              </a:buClr>
              <a:buSzPts val="3200"/>
              <a:buFont typeface="Yeseva One"/>
              <a:buNone/>
              <a:defRPr sz="3200" b="1">
                <a:solidFill>
                  <a:schemeClr val="dk1"/>
                </a:solidFill>
                <a:latin typeface="Yeseva One"/>
                <a:ea typeface="Yeseva One"/>
                <a:cs typeface="Yeseva One"/>
                <a:sym typeface="Yeseva One"/>
              </a:defRPr>
            </a:lvl2pPr>
            <a:lvl3pPr lvl="2" rtl="0">
              <a:spcBef>
                <a:spcPts val="0"/>
              </a:spcBef>
              <a:spcAft>
                <a:spcPts val="0"/>
              </a:spcAft>
              <a:buClr>
                <a:schemeClr val="dk1"/>
              </a:buClr>
              <a:buSzPts val="3200"/>
              <a:buFont typeface="Yeseva One"/>
              <a:buNone/>
              <a:defRPr sz="3200" b="1">
                <a:solidFill>
                  <a:schemeClr val="dk1"/>
                </a:solidFill>
                <a:latin typeface="Yeseva One"/>
                <a:ea typeface="Yeseva One"/>
                <a:cs typeface="Yeseva One"/>
                <a:sym typeface="Yeseva One"/>
              </a:defRPr>
            </a:lvl3pPr>
            <a:lvl4pPr lvl="3" rtl="0">
              <a:spcBef>
                <a:spcPts val="0"/>
              </a:spcBef>
              <a:spcAft>
                <a:spcPts val="0"/>
              </a:spcAft>
              <a:buClr>
                <a:schemeClr val="dk1"/>
              </a:buClr>
              <a:buSzPts val="3200"/>
              <a:buFont typeface="Yeseva One"/>
              <a:buNone/>
              <a:defRPr sz="3200" b="1">
                <a:solidFill>
                  <a:schemeClr val="dk1"/>
                </a:solidFill>
                <a:latin typeface="Yeseva One"/>
                <a:ea typeface="Yeseva One"/>
                <a:cs typeface="Yeseva One"/>
                <a:sym typeface="Yeseva One"/>
              </a:defRPr>
            </a:lvl4pPr>
            <a:lvl5pPr lvl="4" rtl="0">
              <a:spcBef>
                <a:spcPts val="0"/>
              </a:spcBef>
              <a:spcAft>
                <a:spcPts val="0"/>
              </a:spcAft>
              <a:buClr>
                <a:schemeClr val="dk1"/>
              </a:buClr>
              <a:buSzPts val="3200"/>
              <a:buFont typeface="Yeseva One"/>
              <a:buNone/>
              <a:defRPr sz="3200" b="1">
                <a:solidFill>
                  <a:schemeClr val="dk1"/>
                </a:solidFill>
                <a:latin typeface="Yeseva One"/>
                <a:ea typeface="Yeseva One"/>
                <a:cs typeface="Yeseva One"/>
                <a:sym typeface="Yeseva One"/>
              </a:defRPr>
            </a:lvl5pPr>
            <a:lvl6pPr lvl="5" rtl="0">
              <a:spcBef>
                <a:spcPts val="0"/>
              </a:spcBef>
              <a:spcAft>
                <a:spcPts val="0"/>
              </a:spcAft>
              <a:buClr>
                <a:schemeClr val="dk1"/>
              </a:buClr>
              <a:buSzPts val="3200"/>
              <a:buFont typeface="Yeseva One"/>
              <a:buNone/>
              <a:defRPr sz="3200" b="1">
                <a:solidFill>
                  <a:schemeClr val="dk1"/>
                </a:solidFill>
                <a:latin typeface="Yeseva One"/>
                <a:ea typeface="Yeseva One"/>
                <a:cs typeface="Yeseva One"/>
                <a:sym typeface="Yeseva One"/>
              </a:defRPr>
            </a:lvl6pPr>
            <a:lvl7pPr lvl="6" rtl="0">
              <a:spcBef>
                <a:spcPts val="0"/>
              </a:spcBef>
              <a:spcAft>
                <a:spcPts val="0"/>
              </a:spcAft>
              <a:buClr>
                <a:schemeClr val="dk1"/>
              </a:buClr>
              <a:buSzPts val="3200"/>
              <a:buFont typeface="Yeseva One"/>
              <a:buNone/>
              <a:defRPr sz="3200" b="1">
                <a:solidFill>
                  <a:schemeClr val="dk1"/>
                </a:solidFill>
                <a:latin typeface="Yeseva One"/>
                <a:ea typeface="Yeseva One"/>
                <a:cs typeface="Yeseva One"/>
                <a:sym typeface="Yeseva One"/>
              </a:defRPr>
            </a:lvl7pPr>
            <a:lvl8pPr lvl="7" rtl="0">
              <a:spcBef>
                <a:spcPts val="0"/>
              </a:spcBef>
              <a:spcAft>
                <a:spcPts val="0"/>
              </a:spcAft>
              <a:buClr>
                <a:schemeClr val="dk1"/>
              </a:buClr>
              <a:buSzPts val="3200"/>
              <a:buFont typeface="Yeseva One"/>
              <a:buNone/>
              <a:defRPr sz="3200" b="1">
                <a:solidFill>
                  <a:schemeClr val="dk1"/>
                </a:solidFill>
                <a:latin typeface="Yeseva One"/>
                <a:ea typeface="Yeseva One"/>
                <a:cs typeface="Yeseva One"/>
                <a:sym typeface="Yeseva One"/>
              </a:defRPr>
            </a:lvl8pPr>
            <a:lvl9pPr lvl="8" rtl="0">
              <a:spcBef>
                <a:spcPts val="0"/>
              </a:spcBef>
              <a:spcAft>
                <a:spcPts val="0"/>
              </a:spcAft>
              <a:buClr>
                <a:schemeClr val="dk1"/>
              </a:buClr>
              <a:buSzPts val="3200"/>
              <a:buFont typeface="Yeseva One"/>
              <a:buNone/>
              <a:defRPr sz="3200" b="1">
                <a:solidFill>
                  <a:schemeClr val="dk1"/>
                </a:solidFill>
                <a:latin typeface="Yeseva One"/>
                <a:ea typeface="Yeseva One"/>
                <a:cs typeface="Yeseva One"/>
                <a:sym typeface="Yesev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1pPr>
            <a:lvl2pPr marL="914400" lvl="1"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2pPr>
            <a:lvl3pPr marL="1371600" lvl="2"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3pPr>
            <a:lvl4pPr marL="1828800" lvl="3"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4pPr>
            <a:lvl5pPr marL="2286000" lvl="4"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5pPr>
            <a:lvl6pPr marL="2743200" lvl="5"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6pPr>
            <a:lvl7pPr marL="3200400" lvl="6"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7pPr>
            <a:lvl8pPr marL="3657600" lvl="7"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8pPr>
            <a:lvl9pPr marL="4114800" lvl="8"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7"/>
          <p:cNvSpPr txBox="1">
            <a:spLocks noGrp="1"/>
          </p:cNvSpPr>
          <p:nvPr>
            <p:ph type="ctrTitle"/>
          </p:nvPr>
        </p:nvSpPr>
        <p:spPr>
          <a:xfrm>
            <a:off x="717475" y="1860625"/>
            <a:ext cx="4425900" cy="21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5500"/>
              <a:t>NESTLING</a:t>
            </a:r>
            <a:endParaRPr sz="5500"/>
          </a:p>
          <a:p>
            <a:pPr marL="0" lvl="0" indent="0" algn="l" rtl="0">
              <a:spcBef>
                <a:spcPts val="0"/>
              </a:spcBef>
              <a:spcAft>
                <a:spcPts val="0"/>
              </a:spcAft>
              <a:buNone/>
            </a:pPr>
            <a:endParaRPr sz="5500"/>
          </a:p>
        </p:txBody>
      </p:sp>
      <p:sp>
        <p:nvSpPr>
          <p:cNvPr id="707" name="Google Shape;707;p17"/>
          <p:cNvSpPr txBox="1">
            <a:spLocks noGrp="1"/>
          </p:cNvSpPr>
          <p:nvPr>
            <p:ph type="subTitle" idx="1"/>
          </p:nvPr>
        </p:nvSpPr>
        <p:spPr>
          <a:xfrm>
            <a:off x="717475" y="3657650"/>
            <a:ext cx="49146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SC2006 GROUP 4</a:t>
            </a:r>
            <a:endParaRPr/>
          </a:p>
        </p:txBody>
      </p:sp>
      <p:grpSp>
        <p:nvGrpSpPr>
          <p:cNvPr id="708" name="Google Shape;708;p17"/>
          <p:cNvGrpSpPr/>
          <p:nvPr/>
        </p:nvGrpSpPr>
        <p:grpSpPr>
          <a:xfrm rot="1898567">
            <a:off x="4751749" y="809156"/>
            <a:ext cx="531062" cy="594443"/>
            <a:chOff x="8164110" y="-299533"/>
            <a:chExt cx="531084" cy="594467"/>
          </a:xfrm>
        </p:grpSpPr>
        <p:sp>
          <p:nvSpPr>
            <p:cNvPr id="709" name="Google Shape;709;p17"/>
            <p:cNvSpPr/>
            <p:nvPr/>
          </p:nvSpPr>
          <p:spPr>
            <a:xfrm>
              <a:off x="8208653" y="-299533"/>
              <a:ext cx="467759" cy="594467"/>
            </a:xfrm>
            <a:custGeom>
              <a:avLst/>
              <a:gdLst/>
              <a:ahLst/>
              <a:cxnLst/>
              <a:rect l="l" t="t" r="r" b="b"/>
              <a:pathLst>
                <a:path w="8044" h="10223" extrusionOk="0">
                  <a:moveTo>
                    <a:pt x="7921" y="0"/>
                  </a:moveTo>
                  <a:cubicBezTo>
                    <a:pt x="7883" y="0"/>
                    <a:pt x="7849" y="23"/>
                    <a:pt x="7823" y="61"/>
                  </a:cubicBezTo>
                  <a:cubicBezTo>
                    <a:pt x="7802" y="61"/>
                    <a:pt x="6734" y="1634"/>
                    <a:pt x="5544" y="3650"/>
                  </a:cubicBezTo>
                  <a:cubicBezTo>
                    <a:pt x="4576" y="5303"/>
                    <a:pt x="3347" y="7542"/>
                    <a:pt x="2742" y="9396"/>
                  </a:cubicBezTo>
                  <a:cubicBezTo>
                    <a:pt x="2702" y="8792"/>
                    <a:pt x="2601" y="7824"/>
                    <a:pt x="2420" y="6735"/>
                  </a:cubicBezTo>
                  <a:cubicBezTo>
                    <a:pt x="2238" y="5606"/>
                    <a:pt x="1996" y="4558"/>
                    <a:pt x="1673" y="3590"/>
                  </a:cubicBezTo>
                  <a:cubicBezTo>
                    <a:pt x="1291" y="2400"/>
                    <a:pt x="807" y="1352"/>
                    <a:pt x="243" y="464"/>
                  </a:cubicBezTo>
                  <a:cubicBezTo>
                    <a:pt x="217" y="426"/>
                    <a:pt x="175" y="413"/>
                    <a:pt x="137" y="413"/>
                  </a:cubicBezTo>
                  <a:cubicBezTo>
                    <a:pt x="116" y="413"/>
                    <a:pt x="96" y="417"/>
                    <a:pt x="81" y="424"/>
                  </a:cubicBezTo>
                  <a:cubicBezTo>
                    <a:pt x="20" y="464"/>
                    <a:pt x="1" y="545"/>
                    <a:pt x="41" y="606"/>
                  </a:cubicBezTo>
                  <a:cubicBezTo>
                    <a:pt x="726" y="1674"/>
                    <a:pt x="1673" y="3610"/>
                    <a:pt x="2197" y="6755"/>
                  </a:cubicBezTo>
                  <a:cubicBezTo>
                    <a:pt x="2501" y="8650"/>
                    <a:pt x="2520" y="10101"/>
                    <a:pt x="2520" y="10101"/>
                  </a:cubicBezTo>
                  <a:cubicBezTo>
                    <a:pt x="2520" y="10163"/>
                    <a:pt x="2560" y="10222"/>
                    <a:pt x="2621" y="10222"/>
                  </a:cubicBezTo>
                  <a:lnTo>
                    <a:pt x="2641" y="10222"/>
                  </a:lnTo>
                  <a:cubicBezTo>
                    <a:pt x="2702" y="10222"/>
                    <a:pt x="2742" y="10182"/>
                    <a:pt x="2762" y="10142"/>
                  </a:cubicBezTo>
                  <a:cubicBezTo>
                    <a:pt x="3710" y="6453"/>
                    <a:pt x="7963" y="244"/>
                    <a:pt x="8025" y="182"/>
                  </a:cubicBezTo>
                  <a:cubicBezTo>
                    <a:pt x="8044" y="142"/>
                    <a:pt x="8044" y="61"/>
                    <a:pt x="7984" y="21"/>
                  </a:cubicBezTo>
                  <a:cubicBezTo>
                    <a:pt x="7963" y="7"/>
                    <a:pt x="7941" y="0"/>
                    <a:pt x="7921"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8525222" y="-277262"/>
              <a:ext cx="169972" cy="170089"/>
            </a:xfrm>
            <a:custGeom>
              <a:avLst/>
              <a:gdLst/>
              <a:ahLst/>
              <a:cxnLst/>
              <a:rect l="l" t="t" r="r" b="b"/>
              <a:pathLst>
                <a:path w="2923" h="2925" extrusionOk="0">
                  <a:moveTo>
                    <a:pt x="1471" y="1"/>
                  </a:moveTo>
                  <a:cubicBezTo>
                    <a:pt x="665" y="1"/>
                    <a:pt x="0" y="667"/>
                    <a:pt x="0" y="1452"/>
                  </a:cubicBezTo>
                  <a:cubicBezTo>
                    <a:pt x="0" y="2259"/>
                    <a:pt x="665" y="2925"/>
                    <a:pt x="1471" y="2925"/>
                  </a:cubicBezTo>
                  <a:cubicBezTo>
                    <a:pt x="2277" y="2925"/>
                    <a:pt x="2923" y="2259"/>
                    <a:pt x="2923" y="1452"/>
                  </a:cubicBezTo>
                  <a:cubicBezTo>
                    <a:pt x="2923" y="667"/>
                    <a:pt x="2277" y="1"/>
                    <a:pt x="14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8164110" y="-255281"/>
              <a:ext cx="192302" cy="169565"/>
            </a:xfrm>
            <a:custGeom>
              <a:avLst/>
              <a:gdLst/>
              <a:ahLst/>
              <a:cxnLst/>
              <a:rect l="l" t="t" r="r" b="b"/>
              <a:pathLst>
                <a:path w="3307" h="2916" extrusionOk="0">
                  <a:moveTo>
                    <a:pt x="1649" y="0"/>
                  </a:moveTo>
                  <a:cubicBezTo>
                    <a:pt x="1349" y="0"/>
                    <a:pt x="1046" y="94"/>
                    <a:pt x="786" y="289"/>
                  </a:cubicBezTo>
                  <a:cubicBezTo>
                    <a:pt x="141" y="773"/>
                    <a:pt x="0" y="1679"/>
                    <a:pt x="484" y="2324"/>
                  </a:cubicBezTo>
                  <a:cubicBezTo>
                    <a:pt x="773" y="2710"/>
                    <a:pt x="1213" y="2916"/>
                    <a:pt x="1658" y="2916"/>
                  </a:cubicBezTo>
                  <a:cubicBezTo>
                    <a:pt x="1958" y="2916"/>
                    <a:pt x="2260" y="2822"/>
                    <a:pt x="2520" y="2628"/>
                  </a:cubicBezTo>
                  <a:cubicBezTo>
                    <a:pt x="3165" y="2144"/>
                    <a:pt x="3307" y="1236"/>
                    <a:pt x="2823" y="591"/>
                  </a:cubicBezTo>
                  <a:cubicBezTo>
                    <a:pt x="2534" y="205"/>
                    <a:pt x="2094"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17"/>
          <p:cNvGrpSpPr/>
          <p:nvPr/>
        </p:nvGrpSpPr>
        <p:grpSpPr>
          <a:xfrm rot="-3062856">
            <a:off x="7995720" y="4012581"/>
            <a:ext cx="531105" cy="594550"/>
            <a:chOff x="7463054" y="3308849"/>
            <a:chExt cx="531084" cy="594526"/>
          </a:xfrm>
        </p:grpSpPr>
        <p:sp>
          <p:nvSpPr>
            <p:cNvPr id="713" name="Google Shape;713;p17"/>
            <p:cNvSpPr/>
            <p:nvPr/>
          </p:nvSpPr>
          <p:spPr>
            <a:xfrm>
              <a:off x="7507597" y="3308849"/>
              <a:ext cx="467759" cy="594526"/>
            </a:xfrm>
            <a:custGeom>
              <a:avLst/>
              <a:gdLst/>
              <a:ahLst/>
              <a:cxnLst/>
              <a:rect l="l" t="t" r="r" b="b"/>
              <a:pathLst>
                <a:path w="8044" h="10224" extrusionOk="0">
                  <a:moveTo>
                    <a:pt x="7911" y="1"/>
                  </a:moveTo>
                  <a:cubicBezTo>
                    <a:pt x="7871" y="1"/>
                    <a:pt x="7835" y="18"/>
                    <a:pt x="7823" y="44"/>
                  </a:cubicBezTo>
                  <a:cubicBezTo>
                    <a:pt x="7802" y="63"/>
                    <a:pt x="6713" y="1635"/>
                    <a:pt x="5544" y="3652"/>
                  </a:cubicBezTo>
                  <a:cubicBezTo>
                    <a:pt x="4576" y="5285"/>
                    <a:pt x="3347" y="7543"/>
                    <a:pt x="2721" y="9398"/>
                  </a:cubicBezTo>
                  <a:cubicBezTo>
                    <a:pt x="2702" y="8772"/>
                    <a:pt x="2600" y="7826"/>
                    <a:pt x="2420" y="6716"/>
                  </a:cubicBezTo>
                  <a:cubicBezTo>
                    <a:pt x="2237" y="5608"/>
                    <a:pt x="1976" y="4560"/>
                    <a:pt x="1673" y="3592"/>
                  </a:cubicBezTo>
                  <a:cubicBezTo>
                    <a:pt x="1291" y="2402"/>
                    <a:pt x="807" y="1334"/>
                    <a:pt x="242" y="466"/>
                  </a:cubicBezTo>
                  <a:cubicBezTo>
                    <a:pt x="216" y="427"/>
                    <a:pt x="173" y="405"/>
                    <a:pt x="135" y="405"/>
                  </a:cubicBezTo>
                  <a:cubicBezTo>
                    <a:pt x="114" y="405"/>
                    <a:pt x="95" y="412"/>
                    <a:pt x="81" y="426"/>
                  </a:cubicBezTo>
                  <a:cubicBezTo>
                    <a:pt x="20" y="466"/>
                    <a:pt x="0" y="547"/>
                    <a:pt x="41" y="587"/>
                  </a:cubicBezTo>
                  <a:cubicBezTo>
                    <a:pt x="726" y="1676"/>
                    <a:pt x="1654" y="3611"/>
                    <a:pt x="2178" y="6756"/>
                  </a:cubicBezTo>
                  <a:cubicBezTo>
                    <a:pt x="2500" y="8651"/>
                    <a:pt x="2520" y="10084"/>
                    <a:pt x="2520" y="10103"/>
                  </a:cubicBezTo>
                  <a:cubicBezTo>
                    <a:pt x="2520" y="10164"/>
                    <a:pt x="2560" y="10224"/>
                    <a:pt x="2621" y="10224"/>
                  </a:cubicBezTo>
                  <a:lnTo>
                    <a:pt x="2641" y="10224"/>
                  </a:lnTo>
                  <a:cubicBezTo>
                    <a:pt x="2702" y="10224"/>
                    <a:pt x="2742" y="10184"/>
                    <a:pt x="2762" y="10124"/>
                  </a:cubicBezTo>
                  <a:cubicBezTo>
                    <a:pt x="3710" y="6455"/>
                    <a:pt x="7963" y="245"/>
                    <a:pt x="8003" y="184"/>
                  </a:cubicBezTo>
                  <a:cubicBezTo>
                    <a:pt x="8044" y="124"/>
                    <a:pt x="8044" y="63"/>
                    <a:pt x="7984" y="23"/>
                  </a:cubicBezTo>
                  <a:cubicBezTo>
                    <a:pt x="7961" y="7"/>
                    <a:pt x="7935" y="1"/>
                    <a:pt x="7911"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7824107" y="3331237"/>
              <a:ext cx="170031" cy="170089"/>
            </a:xfrm>
            <a:custGeom>
              <a:avLst/>
              <a:gdLst/>
              <a:ahLst/>
              <a:cxnLst/>
              <a:rect l="l" t="t" r="r" b="b"/>
              <a:pathLst>
                <a:path w="2924" h="2925" extrusionOk="0">
                  <a:moveTo>
                    <a:pt x="1472" y="0"/>
                  </a:moveTo>
                  <a:cubicBezTo>
                    <a:pt x="665" y="0"/>
                    <a:pt x="1" y="646"/>
                    <a:pt x="1" y="1452"/>
                  </a:cubicBezTo>
                  <a:cubicBezTo>
                    <a:pt x="1" y="2258"/>
                    <a:pt x="665" y="2925"/>
                    <a:pt x="1472" y="2925"/>
                  </a:cubicBezTo>
                  <a:cubicBezTo>
                    <a:pt x="2278" y="2925"/>
                    <a:pt x="2923" y="2258"/>
                    <a:pt x="2923" y="1452"/>
                  </a:cubicBezTo>
                  <a:cubicBezTo>
                    <a:pt x="2923" y="646"/>
                    <a:pt x="2278" y="0"/>
                    <a:pt x="1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7463054" y="3352752"/>
              <a:ext cx="192302" cy="170031"/>
            </a:xfrm>
            <a:custGeom>
              <a:avLst/>
              <a:gdLst/>
              <a:ahLst/>
              <a:cxnLst/>
              <a:rect l="l" t="t" r="r" b="b"/>
              <a:pathLst>
                <a:path w="3307" h="2924" extrusionOk="0">
                  <a:moveTo>
                    <a:pt x="1667" y="1"/>
                  </a:moveTo>
                  <a:cubicBezTo>
                    <a:pt x="1361" y="1"/>
                    <a:pt x="1051" y="98"/>
                    <a:pt x="786" y="297"/>
                  </a:cubicBezTo>
                  <a:cubicBezTo>
                    <a:pt x="141" y="780"/>
                    <a:pt x="0" y="1687"/>
                    <a:pt x="484" y="2332"/>
                  </a:cubicBezTo>
                  <a:cubicBezTo>
                    <a:pt x="773" y="2718"/>
                    <a:pt x="1213" y="2923"/>
                    <a:pt x="1658" y="2923"/>
                  </a:cubicBezTo>
                  <a:cubicBezTo>
                    <a:pt x="1958" y="2923"/>
                    <a:pt x="2260" y="2830"/>
                    <a:pt x="2520" y="2635"/>
                  </a:cubicBezTo>
                  <a:cubicBezTo>
                    <a:pt x="3165" y="2151"/>
                    <a:pt x="3307" y="1243"/>
                    <a:pt x="2823" y="579"/>
                  </a:cubicBezTo>
                  <a:cubicBezTo>
                    <a:pt x="2538" y="199"/>
                    <a:pt x="2106"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17"/>
          <p:cNvGrpSpPr/>
          <p:nvPr/>
        </p:nvGrpSpPr>
        <p:grpSpPr>
          <a:xfrm>
            <a:off x="5956054" y="237208"/>
            <a:ext cx="247082" cy="248251"/>
            <a:chOff x="5727454" y="465808"/>
            <a:chExt cx="247082" cy="248251"/>
          </a:xfrm>
        </p:grpSpPr>
        <p:sp>
          <p:nvSpPr>
            <p:cNvPr id="717" name="Google Shape;717;p17"/>
            <p:cNvSpPr/>
            <p:nvPr/>
          </p:nvSpPr>
          <p:spPr>
            <a:xfrm flipH="1">
              <a:off x="5898700" y="499232"/>
              <a:ext cx="75836" cy="75836"/>
            </a:xfrm>
            <a:custGeom>
              <a:avLst/>
              <a:gdLst/>
              <a:ahLst/>
              <a:cxnLst/>
              <a:rect l="l" t="t" r="r" b="b"/>
              <a:pathLst>
                <a:path w="1232" h="1232" extrusionOk="0">
                  <a:moveTo>
                    <a:pt x="626" y="1"/>
                  </a:moveTo>
                  <a:cubicBezTo>
                    <a:pt x="283" y="1"/>
                    <a:pt x="1" y="283"/>
                    <a:pt x="1" y="605"/>
                  </a:cubicBezTo>
                  <a:cubicBezTo>
                    <a:pt x="1" y="949"/>
                    <a:pt x="283" y="1231"/>
                    <a:pt x="626" y="1231"/>
                  </a:cubicBezTo>
                  <a:cubicBezTo>
                    <a:pt x="968" y="1231"/>
                    <a:pt x="1231" y="949"/>
                    <a:pt x="1231" y="605"/>
                  </a:cubicBezTo>
                  <a:cubicBezTo>
                    <a:pt x="1231" y="283"/>
                    <a:pt x="968" y="1"/>
                    <a:pt x="626"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flipH="1">
              <a:off x="5758539" y="639516"/>
              <a:ext cx="75713" cy="74543"/>
            </a:xfrm>
            <a:custGeom>
              <a:avLst/>
              <a:gdLst/>
              <a:ahLst/>
              <a:cxnLst/>
              <a:rect l="l" t="t" r="r" b="b"/>
              <a:pathLst>
                <a:path w="1230" h="1211" extrusionOk="0">
                  <a:moveTo>
                    <a:pt x="605" y="1"/>
                  </a:moveTo>
                  <a:cubicBezTo>
                    <a:pt x="283" y="1"/>
                    <a:pt x="1" y="262"/>
                    <a:pt x="1" y="605"/>
                  </a:cubicBezTo>
                  <a:cubicBezTo>
                    <a:pt x="1" y="947"/>
                    <a:pt x="283" y="1210"/>
                    <a:pt x="605" y="1210"/>
                  </a:cubicBezTo>
                  <a:cubicBezTo>
                    <a:pt x="947" y="1210"/>
                    <a:pt x="1230" y="947"/>
                    <a:pt x="1230" y="605"/>
                  </a:cubicBezTo>
                  <a:cubicBezTo>
                    <a:pt x="1230" y="262"/>
                    <a:pt x="947" y="1"/>
                    <a:pt x="605"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7"/>
            <p:cNvSpPr/>
            <p:nvPr/>
          </p:nvSpPr>
          <p:spPr>
            <a:xfrm flipH="1">
              <a:off x="5727454" y="465808"/>
              <a:ext cx="75836" cy="75713"/>
            </a:xfrm>
            <a:custGeom>
              <a:avLst/>
              <a:gdLst/>
              <a:ahLst/>
              <a:cxnLst/>
              <a:rect l="l" t="t" r="r" b="b"/>
              <a:pathLst>
                <a:path w="1232" h="1230" extrusionOk="0">
                  <a:moveTo>
                    <a:pt x="606" y="0"/>
                  </a:moveTo>
                  <a:cubicBezTo>
                    <a:pt x="283" y="0"/>
                    <a:pt x="1" y="282"/>
                    <a:pt x="1" y="624"/>
                  </a:cubicBezTo>
                  <a:cubicBezTo>
                    <a:pt x="1" y="947"/>
                    <a:pt x="283" y="1229"/>
                    <a:pt x="606" y="1229"/>
                  </a:cubicBezTo>
                  <a:cubicBezTo>
                    <a:pt x="949" y="1229"/>
                    <a:pt x="1231" y="947"/>
                    <a:pt x="1231" y="624"/>
                  </a:cubicBezTo>
                  <a:cubicBezTo>
                    <a:pt x="1231" y="282"/>
                    <a:pt x="949" y="0"/>
                    <a:pt x="606"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7"/>
          <p:cNvGrpSpPr/>
          <p:nvPr/>
        </p:nvGrpSpPr>
        <p:grpSpPr>
          <a:xfrm>
            <a:off x="4575953" y="487014"/>
            <a:ext cx="4357072" cy="5252595"/>
            <a:chOff x="4499753" y="487014"/>
            <a:chExt cx="4357072" cy="5252595"/>
          </a:xfrm>
        </p:grpSpPr>
        <p:grpSp>
          <p:nvGrpSpPr>
            <p:cNvPr id="721" name="Google Shape;721;p17"/>
            <p:cNvGrpSpPr/>
            <p:nvPr/>
          </p:nvGrpSpPr>
          <p:grpSpPr>
            <a:xfrm>
              <a:off x="4499753" y="487014"/>
              <a:ext cx="4357072" cy="5252595"/>
              <a:chOff x="4499753" y="334614"/>
              <a:chExt cx="4357072" cy="5252595"/>
            </a:xfrm>
          </p:grpSpPr>
          <p:sp>
            <p:nvSpPr>
              <p:cNvPr id="722" name="Google Shape;722;p17"/>
              <p:cNvSpPr/>
              <p:nvPr/>
            </p:nvSpPr>
            <p:spPr>
              <a:xfrm flipH="1">
                <a:off x="7044893" y="2867045"/>
                <a:ext cx="767037" cy="1062008"/>
              </a:xfrm>
              <a:custGeom>
                <a:avLst/>
                <a:gdLst/>
                <a:ahLst/>
                <a:cxnLst/>
                <a:rect l="l" t="t" r="r" b="b"/>
                <a:pathLst>
                  <a:path w="12461" h="17253" extrusionOk="0">
                    <a:moveTo>
                      <a:pt x="6585" y="1"/>
                    </a:moveTo>
                    <a:cubicBezTo>
                      <a:pt x="6279" y="1"/>
                      <a:pt x="5981" y="48"/>
                      <a:pt x="5726" y="194"/>
                    </a:cubicBezTo>
                    <a:cubicBezTo>
                      <a:pt x="5060" y="578"/>
                      <a:pt x="4880" y="1525"/>
                      <a:pt x="4597" y="2191"/>
                    </a:cubicBezTo>
                    <a:cubicBezTo>
                      <a:pt x="3912" y="3904"/>
                      <a:pt x="3146" y="5597"/>
                      <a:pt x="2420" y="7312"/>
                    </a:cubicBezTo>
                    <a:cubicBezTo>
                      <a:pt x="2077" y="8138"/>
                      <a:pt x="1735" y="8965"/>
                      <a:pt x="1431" y="9812"/>
                    </a:cubicBezTo>
                    <a:cubicBezTo>
                      <a:pt x="1310" y="10113"/>
                      <a:pt x="1189" y="10417"/>
                      <a:pt x="1089" y="10739"/>
                    </a:cubicBezTo>
                    <a:cubicBezTo>
                      <a:pt x="727" y="11726"/>
                      <a:pt x="404" y="12734"/>
                      <a:pt x="141" y="13763"/>
                    </a:cubicBezTo>
                    <a:cubicBezTo>
                      <a:pt x="122" y="13804"/>
                      <a:pt x="122" y="13844"/>
                      <a:pt x="101" y="13884"/>
                    </a:cubicBezTo>
                    <a:cubicBezTo>
                      <a:pt x="1" y="14287"/>
                      <a:pt x="60" y="14629"/>
                      <a:pt x="202" y="14912"/>
                    </a:cubicBezTo>
                    <a:cubicBezTo>
                      <a:pt x="222" y="14933"/>
                      <a:pt x="243" y="14973"/>
                      <a:pt x="262" y="14992"/>
                    </a:cubicBezTo>
                    <a:cubicBezTo>
                      <a:pt x="665" y="15597"/>
                      <a:pt x="1573" y="15900"/>
                      <a:pt x="2339" y="16000"/>
                    </a:cubicBezTo>
                    <a:cubicBezTo>
                      <a:pt x="2739" y="16065"/>
                      <a:pt x="3156" y="16122"/>
                      <a:pt x="3562" y="16122"/>
                    </a:cubicBezTo>
                    <a:cubicBezTo>
                      <a:pt x="4302" y="16122"/>
                      <a:pt x="5002" y="15932"/>
                      <a:pt x="5485" y="15255"/>
                    </a:cubicBezTo>
                    <a:lnTo>
                      <a:pt x="5525" y="15215"/>
                    </a:lnTo>
                    <a:lnTo>
                      <a:pt x="5585" y="15094"/>
                    </a:lnTo>
                    <a:cubicBezTo>
                      <a:pt x="5907" y="14589"/>
                      <a:pt x="6130" y="14025"/>
                      <a:pt x="6351" y="13481"/>
                    </a:cubicBezTo>
                    <a:cubicBezTo>
                      <a:pt x="6412" y="13279"/>
                      <a:pt x="6493" y="13097"/>
                      <a:pt x="6552" y="12917"/>
                    </a:cubicBezTo>
                    <a:cubicBezTo>
                      <a:pt x="6611" y="12761"/>
                      <a:pt x="6726" y="12605"/>
                      <a:pt x="6751" y="12450"/>
                    </a:cubicBezTo>
                    <a:lnTo>
                      <a:pt x="6751" y="12450"/>
                    </a:lnTo>
                    <a:cubicBezTo>
                      <a:pt x="6652" y="13149"/>
                      <a:pt x="6552" y="13850"/>
                      <a:pt x="6472" y="14570"/>
                    </a:cubicBezTo>
                    <a:cubicBezTo>
                      <a:pt x="6452" y="14912"/>
                      <a:pt x="6412" y="15255"/>
                      <a:pt x="6412" y="15578"/>
                    </a:cubicBezTo>
                    <a:cubicBezTo>
                      <a:pt x="6391" y="15879"/>
                      <a:pt x="6391" y="16202"/>
                      <a:pt x="6573" y="16444"/>
                    </a:cubicBezTo>
                    <a:cubicBezTo>
                      <a:pt x="6694" y="16626"/>
                      <a:pt x="6875" y="16726"/>
                      <a:pt x="7057" y="16807"/>
                    </a:cubicBezTo>
                    <a:cubicBezTo>
                      <a:pt x="7601" y="17029"/>
                      <a:pt x="8205" y="17049"/>
                      <a:pt x="8770" y="17150"/>
                    </a:cubicBezTo>
                    <a:cubicBezTo>
                      <a:pt x="9127" y="17214"/>
                      <a:pt x="9492" y="17253"/>
                      <a:pt x="9856" y="17253"/>
                    </a:cubicBezTo>
                    <a:cubicBezTo>
                      <a:pt x="10067" y="17253"/>
                      <a:pt x="10277" y="17240"/>
                      <a:pt x="10484" y="17210"/>
                    </a:cubicBezTo>
                    <a:cubicBezTo>
                      <a:pt x="10726" y="17191"/>
                      <a:pt x="10968" y="17110"/>
                      <a:pt x="11170" y="16989"/>
                    </a:cubicBezTo>
                    <a:cubicBezTo>
                      <a:pt x="11210" y="16968"/>
                      <a:pt x="11251" y="16949"/>
                      <a:pt x="11270" y="16928"/>
                    </a:cubicBezTo>
                    <a:cubicBezTo>
                      <a:pt x="11431" y="16807"/>
                      <a:pt x="11552" y="16666"/>
                      <a:pt x="11654" y="16465"/>
                    </a:cubicBezTo>
                    <a:cubicBezTo>
                      <a:pt x="11996" y="15699"/>
                      <a:pt x="11936" y="14812"/>
                      <a:pt x="11976" y="13984"/>
                    </a:cubicBezTo>
                    <a:lnTo>
                      <a:pt x="11976" y="13279"/>
                    </a:lnTo>
                    <a:cubicBezTo>
                      <a:pt x="11976" y="12533"/>
                      <a:pt x="11955" y="11807"/>
                      <a:pt x="11976" y="11062"/>
                    </a:cubicBezTo>
                    <a:lnTo>
                      <a:pt x="11976" y="11021"/>
                    </a:lnTo>
                    <a:cubicBezTo>
                      <a:pt x="11996" y="9025"/>
                      <a:pt x="12057" y="7030"/>
                      <a:pt x="12157" y="5054"/>
                    </a:cubicBezTo>
                    <a:cubicBezTo>
                      <a:pt x="12218" y="3944"/>
                      <a:pt x="12299" y="2856"/>
                      <a:pt x="12420" y="1767"/>
                    </a:cubicBezTo>
                    <a:cubicBezTo>
                      <a:pt x="12439" y="1627"/>
                      <a:pt x="12460" y="1465"/>
                      <a:pt x="12380" y="1364"/>
                    </a:cubicBezTo>
                    <a:cubicBezTo>
                      <a:pt x="12359" y="1323"/>
                      <a:pt x="12318" y="1304"/>
                      <a:pt x="12299" y="1283"/>
                    </a:cubicBezTo>
                    <a:cubicBezTo>
                      <a:pt x="12278" y="1264"/>
                      <a:pt x="12278" y="1264"/>
                      <a:pt x="12259" y="1264"/>
                    </a:cubicBezTo>
                    <a:cubicBezTo>
                      <a:pt x="12197" y="1223"/>
                      <a:pt x="12117" y="1202"/>
                      <a:pt x="12057" y="1183"/>
                    </a:cubicBezTo>
                    <a:cubicBezTo>
                      <a:pt x="10565" y="740"/>
                      <a:pt x="9073" y="315"/>
                      <a:pt x="7541" y="94"/>
                    </a:cubicBezTo>
                    <a:cubicBezTo>
                      <a:pt x="7240" y="53"/>
                      <a:pt x="6908" y="1"/>
                      <a:pt x="6585" y="1"/>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flipH="1">
                <a:off x="7073516" y="3458588"/>
                <a:ext cx="738414" cy="470465"/>
              </a:xfrm>
              <a:custGeom>
                <a:avLst/>
                <a:gdLst/>
                <a:ahLst/>
                <a:cxnLst/>
                <a:rect l="l" t="t" r="r" b="b"/>
                <a:pathLst>
                  <a:path w="11996" h="7643" extrusionOk="0">
                    <a:moveTo>
                      <a:pt x="1996" y="0"/>
                    </a:moveTo>
                    <a:cubicBezTo>
                      <a:pt x="1977" y="0"/>
                      <a:pt x="1956" y="0"/>
                      <a:pt x="1915" y="20"/>
                    </a:cubicBezTo>
                    <a:cubicBezTo>
                      <a:pt x="1794" y="20"/>
                      <a:pt x="1673" y="60"/>
                      <a:pt x="1573" y="121"/>
                    </a:cubicBezTo>
                    <a:cubicBezTo>
                      <a:pt x="1512" y="141"/>
                      <a:pt x="1472" y="161"/>
                      <a:pt x="1431" y="202"/>
                    </a:cubicBezTo>
                    <a:cubicBezTo>
                      <a:pt x="1310" y="503"/>
                      <a:pt x="1189" y="807"/>
                      <a:pt x="1089" y="1129"/>
                    </a:cubicBezTo>
                    <a:cubicBezTo>
                      <a:pt x="727" y="2116"/>
                      <a:pt x="404" y="3124"/>
                      <a:pt x="141" y="4153"/>
                    </a:cubicBezTo>
                    <a:cubicBezTo>
                      <a:pt x="122" y="4194"/>
                      <a:pt x="122" y="4234"/>
                      <a:pt x="101" y="4274"/>
                    </a:cubicBezTo>
                    <a:cubicBezTo>
                      <a:pt x="1" y="4677"/>
                      <a:pt x="60" y="5019"/>
                      <a:pt x="202" y="5302"/>
                    </a:cubicBezTo>
                    <a:cubicBezTo>
                      <a:pt x="222" y="5323"/>
                      <a:pt x="243" y="5363"/>
                      <a:pt x="262" y="5382"/>
                    </a:cubicBezTo>
                    <a:cubicBezTo>
                      <a:pt x="665" y="5987"/>
                      <a:pt x="1573" y="6290"/>
                      <a:pt x="2339" y="6390"/>
                    </a:cubicBezTo>
                    <a:cubicBezTo>
                      <a:pt x="2739" y="6455"/>
                      <a:pt x="3156" y="6512"/>
                      <a:pt x="3562" y="6512"/>
                    </a:cubicBezTo>
                    <a:cubicBezTo>
                      <a:pt x="4302" y="6512"/>
                      <a:pt x="5002" y="6322"/>
                      <a:pt x="5485" y="5645"/>
                    </a:cubicBezTo>
                    <a:lnTo>
                      <a:pt x="5525" y="5605"/>
                    </a:lnTo>
                    <a:lnTo>
                      <a:pt x="5585" y="5484"/>
                    </a:lnTo>
                    <a:cubicBezTo>
                      <a:pt x="5907" y="4979"/>
                      <a:pt x="6130" y="4415"/>
                      <a:pt x="6351" y="3871"/>
                    </a:cubicBezTo>
                    <a:cubicBezTo>
                      <a:pt x="6412" y="3669"/>
                      <a:pt x="6493" y="3487"/>
                      <a:pt x="6552" y="3307"/>
                    </a:cubicBezTo>
                    <a:cubicBezTo>
                      <a:pt x="6611" y="3151"/>
                      <a:pt x="6726" y="2995"/>
                      <a:pt x="6751" y="2840"/>
                    </a:cubicBezTo>
                    <a:lnTo>
                      <a:pt x="6751" y="2840"/>
                    </a:lnTo>
                    <a:cubicBezTo>
                      <a:pt x="6652" y="3539"/>
                      <a:pt x="6552" y="4240"/>
                      <a:pt x="6472" y="4960"/>
                    </a:cubicBezTo>
                    <a:cubicBezTo>
                      <a:pt x="6452" y="5302"/>
                      <a:pt x="6412" y="5645"/>
                      <a:pt x="6412" y="5968"/>
                    </a:cubicBezTo>
                    <a:cubicBezTo>
                      <a:pt x="6391" y="6269"/>
                      <a:pt x="6391" y="6592"/>
                      <a:pt x="6573" y="6834"/>
                    </a:cubicBezTo>
                    <a:cubicBezTo>
                      <a:pt x="6694" y="7016"/>
                      <a:pt x="6875" y="7116"/>
                      <a:pt x="7057" y="7197"/>
                    </a:cubicBezTo>
                    <a:cubicBezTo>
                      <a:pt x="7601" y="7419"/>
                      <a:pt x="8205" y="7439"/>
                      <a:pt x="8770" y="7540"/>
                    </a:cubicBezTo>
                    <a:cubicBezTo>
                      <a:pt x="9127" y="7604"/>
                      <a:pt x="9492" y="7643"/>
                      <a:pt x="9856" y="7643"/>
                    </a:cubicBezTo>
                    <a:cubicBezTo>
                      <a:pt x="10067" y="7643"/>
                      <a:pt x="10277" y="7630"/>
                      <a:pt x="10484" y="7600"/>
                    </a:cubicBezTo>
                    <a:cubicBezTo>
                      <a:pt x="10726" y="7581"/>
                      <a:pt x="10968" y="7500"/>
                      <a:pt x="11170" y="7379"/>
                    </a:cubicBezTo>
                    <a:cubicBezTo>
                      <a:pt x="11210" y="7358"/>
                      <a:pt x="11251" y="7339"/>
                      <a:pt x="11270" y="7318"/>
                    </a:cubicBezTo>
                    <a:cubicBezTo>
                      <a:pt x="11431" y="7197"/>
                      <a:pt x="11552" y="7056"/>
                      <a:pt x="11654" y="6855"/>
                    </a:cubicBezTo>
                    <a:cubicBezTo>
                      <a:pt x="11996" y="6089"/>
                      <a:pt x="11936" y="5202"/>
                      <a:pt x="11976" y="4374"/>
                    </a:cubicBezTo>
                    <a:lnTo>
                      <a:pt x="11976" y="3669"/>
                    </a:lnTo>
                    <a:cubicBezTo>
                      <a:pt x="11976" y="2923"/>
                      <a:pt x="11955" y="2197"/>
                      <a:pt x="11976" y="1452"/>
                    </a:cubicBezTo>
                    <a:lnTo>
                      <a:pt x="11976" y="1452"/>
                    </a:lnTo>
                    <a:cubicBezTo>
                      <a:pt x="11915" y="1471"/>
                      <a:pt x="11855" y="1511"/>
                      <a:pt x="11794" y="1532"/>
                    </a:cubicBezTo>
                    <a:cubicBezTo>
                      <a:pt x="11775" y="1552"/>
                      <a:pt x="11734" y="1552"/>
                      <a:pt x="11713" y="1573"/>
                    </a:cubicBezTo>
                    <a:lnTo>
                      <a:pt x="11694" y="1592"/>
                    </a:lnTo>
                    <a:cubicBezTo>
                      <a:pt x="11512" y="1694"/>
                      <a:pt x="11371" y="1815"/>
                      <a:pt x="11230" y="1976"/>
                    </a:cubicBezTo>
                    <a:cubicBezTo>
                      <a:pt x="11210" y="1995"/>
                      <a:pt x="11189" y="2036"/>
                      <a:pt x="11170" y="2057"/>
                    </a:cubicBezTo>
                    <a:cubicBezTo>
                      <a:pt x="11028" y="2218"/>
                      <a:pt x="10907" y="2399"/>
                      <a:pt x="10807" y="2600"/>
                    </a:cubicBezTo>
                    <a:cubicBezTo>
                      <a:pt x="10767" y="2358"/>
                      <a:pt x="10726" y="2097"/>
                      <a:pt x="10646" y="1855"/>
                    </a:cubicBezTo>
                    <a:cubicBezTo>
                      <a:pt x="10625" y="1774"/>
                      <a:pt x="10605" y="1713"/>
                      <a:pt x="10565" y="1653"/>
                    </a:cubicBezTo>
                    <a:cubicBezTo>
                      <a:pt x="10484" y="1411"/>
                      <a:pt x="10342" y="1229"/>
                      <a:pt x="10141" y="1089"/>
                    </a:cubicBezTo>
                    <a:cubicBezTo>
                      <a:pt x="9982" y="964"/>
                      <a:pt x="9776" y="903"/>
                      <a:pt x="9578" y="903"/>
                    </a:cubicBezTo>
                    <a:cubicBezTo>
                      <a:pt x="9550" y="903"/>
                      <a:pt x="9523" y="904"/>
                      <a:pt x="9496" y="907"/>
                    </a:cubicBezTo>
                    <a:lnTo>
                      <a:pt x="9436" y="907"/>
                    </a:lnTo>
                    <a:cubicBezTo>
                      <a:pt x="9194" y="907"/>
                      <a:pt x="8952" y="987"/>
                      <a:pt x="8770" y="1108"/>
                    </a:cubicBezTo>
                    <a:cubicBezTo>
                      <a:pt x="8689" y="1170"/>
                      <a:pt x="8609" y="1229"/>
                      <a:pt x="8549" y="1290"/>
                    </a:cubicBezTo>
                    <a:lnTo>
                      <a:pt x="8468" y="1371"/>
                    </a:lnTo>
                    <a:cubicBezTo>
                      <a:pt x="8226" y="1632"/>
                      <a:pt x="8084" y="1976"/>
                      <a:pt x="7984" y="2318"/>
                    </a:cubicBezTo>
                    <a:cubicBezTo>
                      <a:pt x="7963" y="2076"/>
                      <a:pt x="7923" y="1834"/>
                      <a:pt x="7843" y="1613"/>
                    </a:cubicBezTo>
                    <a:cubicBezTo>
                      <a:pt x="7843" y="1573"/>
                      <a:pt x="7823" y="1511"/>
                      <a:pt x="7802" y="1471"/>
                    </a:cubicBezTo>
                    <a:cubicBezTo>
                      <a:pt x="7702" y="1250"/>
                      <a:pt x="7581" y="1049"/>
                      <a:pt x="7420" y="866"/>
                    </a:cubicBezTo>
                    <a:cubicBezTo>
                      <a:pt x="7197" y="624"/>
                      <a:pt x="6875" y="463"/>
                      <a:pt x="6533" y="444"/>
                    </a:cubicBezTo>
                    <a:cubicBezTo>
                      <a:pt x="6512" y="423"/>
                      <a:pt x="6493" y="423"/>
                      <a:pt x="6472" y="423"/>
                    </a:cubicBezTo>
                    <a:cubicBezTo>
                      <a:pt x="6291" y="423"/>
                      <a:pt x="6130" y="463"/>
                      <a:pt x="5988" y="524"/>
                    </a:cubicBezTo>
                    <a:cubicBezTo>
                      <a:pt x="5826" y="605"/>
                      <a:pt x="5686" y="726"/>
                      <a:pt x="5565" y="887"/>
                    </a:cubicBezTo>
                    <a:cubicBezTo>
                      <a:pt x="5525" y="928"/>
                      <a:pt x="5504" y="968"/>
                      <a:pt x="5464" y="1008"/>
                    </a:cubicBezTo>
                    <a:cubicBezTo>
                      <a:pt x="5364" y="1170"/>
                      <a:pt x="5283" y="1310"/>
                      <a:pt x="5202" y="1471"/>
                    </a:cubicBezTo>
                    <a:cubicBezTo>
                      <a:pt x="5243" y="1008"/>
                      <a:pt x="5081" y="484"/>
                      <a:pt x="4657" y="282"/>
                    </a:cubicBezTo>
                    <a:cubicBezTo>
                      <a:pt x="4638" y="261"/>
                      <a:pt x="4638" y="261"/>
                      <a:pt x="4617" y="261"/>
                    </a:cubicBezTo>
                    <a:cubicBezTo>
                      <a:pt x="4617" y="261"/>
                      <a:pt x="4597" y="261"/>
                      <a:pt x="4597" y="242"/>
                    </a:cubicBezTo>
                    <a:cubicBezTo>
                      <a:pt x="4501" y="210"/>
                      <a:pt x="4401" y="195"/>
                      <a:pt x="4300" y="195"/>
                    </a:cubicBezTo>
                    <a:cubicBezTo>
                      <a:pt x="4020" y="195"/>
                      <a:pt x="3736" y="311"/>
                      <a:pt x="3528" y="503"/>
                    </a:cubicBezTo>
                    <a:cubicBezTo>
                      <a:pt x="3226" y="745"/>
                      <a:pt x="3025" y="1108"/>
                      <a:pt x="2843" y="1471"/>
                    </a:cubicBezTo>
                    <a:cubicBezTo>
                      <a:pt x="2864" y="1331"/>
                      <a:pt x="2864" y="1170"/>
                      <a:pt x="2864" y="1028"/>
                    </a:cubicBezTo>
                    <a:cubicBezTo>
                      <a:pt x="2843" y="968"/>
                      <a:pt x="2843" y="907"/>
                      <a:pt x="2843" y="847"/>
                    </a:cubicBezTo>
                    <a:cubicBezTo>
                      <a:pt x="2823" y="745"/>
                      <a:pt x="2783" y="665"/>
                      <a:pt x="2762" y="565"/>
                    </a:cubicBezTo>
                    <a:cubicBezTo>
                      <a:pt x="2641" y="282"/>
                      <a:pt x="2399" y="41"/>
                      <a:pt x="2097" y="20"/>
                    </a:cubicBezTo>
                    <a:cubicBezTo>
                      <a:pt x="2057" y="0"/>
                      <a:pt x="2036" y="0"/>
                      <a:pt x="1996"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flipH="1">
                <a:off x="7460697" y="2890190"/>
                <a:ext cx="338799" cy="899749"/>
              </a:xfrm>
              <a:custGeom>
                <a:avLst/>
                <a:gdLst/>
                <a:ahLst/>
                <a:cxnLst/>
                <a:rect l="l" t="t" r="r" b="b"/>
                <a:pathLst>
                  <a:path w="5504" h="14617" extrusionOk="0">
                    <a:moveTo>
                      <a:pt x="5423" y="1"/>
                    </a:moveTo>
                    <a:cubicBezTo>
                      <a:pt x="4920" y="1431"/>
                      <a:pt x="4234" y="3044"/>
                      <a:pt x="3528" y="4778"/>
                    </a:cubicBezTo>
                    <a:cubicBezTo>
                      <a:pt x="2923" y="6229"/>
                      <a:pt x="2299" y="7742"/>
                      <a:pt x="1713" y="9254"/>
                    </a:cubicBezTo>
                    <a:cubicBezTo>
                      <a:pt x="987" y="11129"/>
                      <a:pt x="363" y="12963"/>
                      <a:pt x="0" y="14536"/>
                    </a:cubicBezTo>
                    <a:cubicBezTo>
                      <a:pt x="20" y="14557"/>
                      <a:pt x="41" y="14597"/>
                      <a:pt x="60" y="14616"/>
                    </a:cubicBezTo>
                    <a:cubicBezTo>
                      <a:pt x="423" y="13044"/>
                      <a:pt x="1068" y="11170"/>
                      <a:pt x="1794" y="9234"/>
                    </a:cubicBezTo>
                    <a:cubicBezTo>
                      <a:pt x="2358" y="7762"/>
                      <a:pt x="3004" y="6229"/>
                      <a:pt x="3589" y="4799"/>
                    </a:cubicBezTo>
                    <a:cubicBezTo>
                      <a:pt x="4315" y="3084"/>
                      <a:pt x="4979" y="1452"/>
                      <a:pt x="5503" y="41"/>
                    </a:cubicBezTo>
                    <a:lnTo>
                      <a:pt x="5423"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flipH="1">
                <a:off x="7411084" y="2901331"/>
                <a:ext cx="287954" cy="894825"/>
              </a:xfrm>
              <a:custGeom>
                <a:avLst/>
                <a:gdLst/>
                <a:ahLst/>
                <a:cxnLst/>
                <a:rect l="l" t="t" r="r" b="b"/>
                <a:pathLst>
                  <a:path w="4678" h="14537" extrusionOk="0">
                    <a:moveTo>
                      <a:pt x="4597" y="0"/>
                    </a:moveTo>
                    <a:cubicBezTo>
                      <a:pt x="2420" y="4597"/>
                      <a:pt x="868" y="9497"/>
                      <a:pt x="1" y="14537"/>
                    </a:cubicBezTo>
                    <a:lnTo>
                      <a:pt x="62" y="14537"/>
                    </a:lnTo>
                    <a:cubicBezTo>
                      <a:pt x="928" y="9516"/>
                      <a:pt x="2481" y="4637"/>
                      <a:pt x="4678" y="21"/>
                    </a:cubicBezTo>
                    <a:lnTo>
                      <a:pt x="4597"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flipH="1">
                <a:off x="7367565" y="2910072"/>
                <a:ext cx="224737" cy="904674"/>
              </a:xfrm>
              <a:custGeom>
                <a:avLst/>
                <a:gdLst/>
                <a:ahLst/>
                <a:cxnLst/>
                <a:rect l="l" t="t" r="r" b="b"/>
                <a:pathLst>
                  <a:path w="3651" h="14697" extrusionOk="0">
                    <a:moveTo>
                      <a:pt x="3589" y="0"/>
                    </a:moveTo>
                    <a:cubicBezTo>
                      <a:pt x="1957" y="4758"/>
                      <a:pt x="747" y="9718"/>
                      <a:pt x="0" y="14697"/>
                    </a:cubicBezTo>
                    <a:lnTo>
                      <a:pt x="62" y="14697"/>
                    </a:lnTo>
                    <a:cubicBezTo>
                      <a:pt x="828" y="9718"/>
                      <a:pt x="2017" y="4777"/>
                      <a:pt x="3650" y="20"/>
                    </a:cubicBezTo>
                    <a:lnTo>
                      <a:pt x="3589"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flipH="1">
                <a:off x="7327862" y="2916228"/>
                <a:ext cx="196114" cy="912245"/>
              </a:xfrm>
              <a:custGeom>
                <a:avLst/>
                <a:gdLst/>
                <a:ahLst/>
                <a:cxnLst/>
                <a:rect l="l" t="t" r="r" b="b"/>
                <a:pathLst>
                  <a:path w="3186" h="14820" extrusionOk="0">
                    <a:moveTo>
                      <a:pt x="3105" y="0"/>
                    </a:moveTo>
                    <a:cubicBezTo>
                      <a:pt x="1713" y="4839"/>
                      <a:pt x="665" y="9819"/>
                      <a:pt x="0" y="14798"/>
                    </a:cubicBezTo>
                    <a:lnTo>
                      <a:pt x="60" y="14819"/>
                    </a:lnTo>
                    <a:cubicBezTo>
                      <a:pt x="726" y="9819"/>
                      <a:pt x="1794" y="4839"/>
                      <a:pt x="3185" y="21"/>
                    </a:cubicBezTo>
                    <a:lnTo>
                      <a:pt x="3105"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flipH="1">
                <a:off x="7283173" y="2914997"/>
                <a:ext cx="191190" cy="891132"/>
              </a:xfrm>
              <a:custGeom>
                <a:avLst/>
                <a:gdLst/>
                <a:ahLst/>
                <a:cxnLst/>
                <a:rect l="l" t="t" r="r" b="b"/>
                <a:pathLst>
                  <a:path w="3106" h="14477" extrusionOk="0">
                    <a:moveTo>
                      <a:pt x="3044" y="1"/>
                    </a:moveTo>
                    <a:cubicBezTo>
                      <a:pt x="2299" y="3065"/>
                      <a:pt x="1592" y="6170"/>
                      <a:pt x="988" y="9254"/>
                    </a:cubicBezTo>
                    <a:cubicBezTo>
                      <a:pt x="625" y="11009"/>
                      <a:pt x="302" y="12742"/>
                      <a:pt x="1" y="14476"/>
                    </a:cubicBezTo>
                    <a:lnTo>
                      <a:pt x="41" y="14436"/>
                    </a:lnTo>
                    <a:lnTo>
                      <a:pt x="101" y="14315"/>
                    </a:lnTo>
                    <a:cubicBezTo>
                      <a:pt x="404" y="12641"/>
                      <a:pt x="726" y="10947"/>
                      <a:pt x="1049" y="9275"/>
                    </a:cubicBezTo>
                    <a:cubicBezTo>
                      <a:pt x="1673" y="6170"/>
                      <a:pt x="2359" y="3085"/>
                      <a:pt x="3105" y="20"/>
                    </a:cubicBezTo>
                    <a:lnTo>
                      <a:pt x="3044"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flipH="1">
                <a:off x="7243470" y="2922445"/>
                <a:ext cx="113077" cy="935759"/>
              </a:xfrm>
              <a:custGeom>
                <a:avLst/>
                <a:gdLst/>
                <a:ahLst/>
                <a:cxnLst/>
                <a:rect l="l" t="t" r="r" b="b"/>
                <a:pathLst>
                  <a:path w="1837" h="15202" extrusionOk="0">
                    <a:moveTo>
                      <a:pt x="1775" y="1"/>
                    </a:moveTo>
                    <a:cubicBezTo>
                      <a:pt x="888" y="5001"/>
                      <a:pt x="304" y="10121"/>
                      <a:pt x="1" y="15202"/>
                    </a:cubicBezTo>
                    <a:lnTo>
                      <a:pt x="82" y="15202"/>
                    </a:lnTo>
                    <a:cubicBezTo>
                      <a:pt x="364" y="10141"/>
                      <a:pt x="969" y="5020"/>
                      <a:pt x="1836"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flipH="1">
                <a:off x="7205060" y="2922445"/>
                <a:ext cx="105505" cy="918401"/>
              </a:xfrm>
              <a:custGeom>
                <a:avLst/>
                <a:gdLst/>
                <a:ahLst/>
                <a:cxnLst/>
                <a:rect l="l" t="t" r="r" b="b"/>
                <a:pathLst>
                  <a:path w="1714" h="14920" extrusionOk="0">
                    <a:moveTo>
                      <a:pt x="1654" y="1"/>
                    </a:moveTo>
                    <a:cubicBezTo>
                      <a:pt x="786" y="4920"/>
                      <a:pt x="243" y="9939"/>
                      <a:pt x="1" y="14920"/>
                    </a:cubicBezTo>
                    <a:lnTo>
                      <a:pt x="60" y="14920"/>
                    </a:lnTo>
                    <a:cubicBezTo>
                      <a:pt x="302" y="9939"/>
                      <a:pt x="867" y="4920"/>
                      <a:pt x="1714"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flipH="1">
                <a:off x="7172805" y="2939865"/>
                <a:ext cx="73189" cy="934466"/>
              </a:xfrm>
              <a:custGeom>
                <a:avLst/>
                <a:gdLst/>
                <a:ahLst/>
                <a:cxnLst/>
                <a:rect l="l" t="t" r="r" b="b"/>
                <a:pathLst>
                  <a:path w="1189" h="15181" extrusionOk="0">
                    <a:moveTo>
                      <a:pt x="1108" y="0"/>
                    </a:moveTo>
                    <a:cubicBezTo>
                      <a:pt x="484" y="5019"/>
                      <a:pt x="100" y="10121"/>
                      <a:pt x="0" y="15180"/>
                    </a:cubicBezTo>
                    <a:lnTo>
                      <a:pt x="60" y="15180"/>
                    </a:lnTo>
                    <a:cubicBezTo>
                      <a:pt x="181" y="10121"/>
                      <a:pt x="544" y="5019"/>
                      <a:pt x="1189" y="19"/>
                    </a:cubicBezTo>
                    <a:lnTo>
                      <a:pt x="1108"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flipH="1">
                <a:off x="7143013" y="2962148"/>
                <a:ext cx="23576" cy="898580"/>
              </a:xfrm>
              <a:custGeom>
                <a:avLst/>
                <a:gdLst/>
                <a:ahLst/>
                <a:cxnLst/>
                <a:rect l="l" t="t" r="r" b="b"/>
                <a:pathLst>
                  <a:path w="383" h="14598" extrusionOk="0">
                    <a:moveTo>
                      <a:pt x="323" y="1"/>
                    </a:moveTo>
                    <a:cubicBezTo>
                      <a:pt x="41" y="4839"/>
                      <a:pt x="0" y="9759"/>
                      <a:pt x="202" y="14597"/>
                    </a:cubicBezTo>
                    <a:lnTo>
                      <a:pt x="283" y="14597"/>
                    </a:lnTo>
                    <a:cubicBezTo>
                      <a:pt x="81" y="9759"/>
                      <a:pt x="121" y="4839"/>
                      <a:pt x="383"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flipH="1">
                <a:off x="7085890" y="2948482"/>
                <a:ext cx="58354" cy="956934"/>
              </a:xfrm>
              <a:custGeom>
                <a:avLst/>
                <a:gdLst/>
                <a:ahLst/>
                <a:cxnLst/>
                <a:rect l="l" t="t" r="r" b="b"/>
                <a:pathLst>
                  <a:path w="948" h="15546" extrusionOk="0">
                    <a:moveTo>
                      <a:pt x="866" y="0"/>
                    </a:moveTo>
                    <a:cubicBezTo>
                      <a:pt x="605" y="5161"/>
                      <a:pt x="323" y="10384"/>
                      <a:pt x="0" y="15545"/>
                    </a:cubicBezTo>
                    <a:lnTo>
                      <a:pt x="81" y="15545"/>
                    </a:lnTo>
                    <a:cubicBezTo>
                      <a:pt x="383" y="10403"/>
                      <a:pt x="686" y="5182"/>
                      <a:pt x="947" y="21"/>
                    </a:cubicBezTo>
                    <a:lnTo>
                      <a:pt x="866"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flipH="1">
                <a:off x="7054866" y="2944789"/>
                <a:ext cx="47213" cy="873712"/>
              </a:xfrm>
              <a:custGeom>
                <a:avLst/>
                <a:gdLst/>
                <a:ahLst/>
                <a:cxnLst/>
                <a:rect l="l" t="t" r="r" b="b"/>
                <a:pathLst>
                  <a:path w="767" h="14194" extrusionOk="0">
                    <a:moveTo>
                      <a:pt x="686" y="1"/>
                    </a:moveTo>
                    <a:cubicBezTo>
                      <a:pt x="444" y="4718"/>
                      <a:pt x="202" y="9496"/>
                      <a:pt x="1" y="14194"/>
                    </a:cubicBezTo>
                    <a:lnTo>
                      <a:pt x="60" y="14194"/>
                    </a:lnTo>
                    <a:cubicBezTo>
                      <a:pt x="262" y="9496"/>
                      <a:pt x="504" y="4718"/>
                      <a:pt x="767"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flipH="1">
                <a:off x="4499753" y="1795938"/>
                <a:ext cx="4331098" cy="3345763"/>
              </a:xfrm>
              <a:custGeom>
                <a:avLst/>
                <a:gdLst/>
                <a:ahLst/>
                <a:cxnLst/>
                <a:rect l="l" t="t" r="r" b="b"/>
                <a:pathLst>
                  <a:path w="42360" h="32723" extrusionOk="0">
                    <a:moveTo>
                      <a:pt x="1102" y="0"/>
                    </a:moveTo>
                    <a:cubicBezTo>
                      <a:pt x="955" y="0"/>
                      <a:pt x="765" y="50"/>
                      <a:pt x="565" y="143"/>
                    </a:cubicBezTo>
                    <a:cubicBezTo>
                      <a:pt x="223" y="323"/>
                      <a:pt x="1" y="565"/>
                      <a:pt x="62" y="727"/>
                    </a:cubicBezTo>
                    <a:cubicBezTo>
                      <a:pt x="62" y="748"/>
                      <a:pt x="82" y="767"/>
                      <a:pt x="103" y="788"/>
                    </a:cubicBezTo>
                    <a:cubicBezTo>
                      <a:pt x="949" y="2038"/>
                      <a:pt x="1291" y="3670"/>
                      <a:pt x="1635" y="5385"/>
                    </a:cubicBezTo>
                    <a:cubicBezTo>
                      <a:pt x="2078" y="7541"/>
                      <a:pt x="2522" y="9759"/>
                      <a:pt x="4073" y="11392"/>
                    </a:cubicBezTo>
                    <a:cubicBezTo>
                      <a:pt x="5022" y="12360"/>
                      <a:pt x="6191" y="12965"/>
                      <a:pt x="7501" y="13589"/>
                    </a:cubicBezTo>
                    <a:cubicBezTo>
                      <a:pt x="10626" y="15062"/>
                      <a:pt x="13831" y="16433"/>
                      <a:pt x="17038" y="17702"/>
                    </a:cubicBezTo>
                    <a:lnTo>
                      <a:pt x="17460" y="17863"/>
                    </a:lnTo>
                    <a:cubicBezTo>
                      <a:pt x="18871" y="18428"/>
                      <a:pt x="20344" y="18992"/>
                      <a:pt x="21654" y="19758"/>
                    </a:cubicBezTo>
                    <a:cubicBezTo>
                      <a:pt x="22158" y="20062"/>
                      <a:pt x="22662" y="20384"/>
                      <a:pt x="23146" y="20707"/>
                    </a:cubicBezTo>
                    <a:cubicBezTo>
                      <a:pt x="23831" y="21170"/>
                      <a:pt x="24557" y="21634"/>
                      <a:pt x="25323" y="22037"/>
                    </a:cubicBezTo>
                    <a:cubicBezTo>
                      <a:pt x="26433" y="22602"/>
                      <a:pt x="27602" y="22984"/>
                      <a:pt x="28750" y="23368"/>
                    </a:cubicBezTo>
                    <a:cubicBezTo>
                      <a:pt x="29194" y="23508"/>
                      <a:pt x="29618" y="23650"/>
                      <a:pt x="30062" y="23811"/>
                    </a:cubicBezTo>
                    <a:cubicBezTo>
                      <a:pt x="31715" y="24395"/>
                      <a:pt x="33226" y="25102"/>
                      <a:pt x="34557" y="25928"/>
                    </a:cubicBezTo>
                    <a:cubicBezTo>
                      <a:pt x="37158" y="27540"/>
                      <a:pt x="39355" y="29779"/>
                      <a:pt x="40948" y="32379"/>
                    </a:cubicBezTo>
                    <a:cubicBezTo>
                      <a:pt x="41089" y="32602"/>
                      <a:pt x="41311" y="32722"/>
                      <a:pt x="41553" y="32722"/>
                    </a:cubicBezTo>
                    <a:cubicBezTo>
                      <a:pt x="41674" y="32722"/>
                      <a:pt x="41814" y="32682"/>
                      <a:pt x="41935" y="32602"/>
                    </a:cubicBezTo>
                    <a:cubicBezTo>
                      <a:pt x="42258" y="32400"/>
                      <a:pt x="42360" y="31976"/>
                      <a:pt x="42158" y="31634"/>
                    </a:cubicBezTo>
                    <a:cubicBezTo>
                      <a:pt x="40444" y="28852"/>
                      <a:pt x="38086" y="26473"/>
                      <a:pt x="35303" y="24739"/>
                    </a:cubicBezTo>
                    <a:cubicBezTo>
                      <a:pt x="33892" y="23852"/>
                      <a:pt x="32279" y="23086"/>
                      <a:pt x="30524" y="22481"/>
                    </a:cubicBezTo>
                    <a:cubicBezTo>
                      <a:pt x="30081" y="22320"/>
                      <a:pt x="29637" y="22178"/>
                      <a:pt x="29194" y="22016"/>
                    </a:cubicBezTo>
                    <a:cubicBezTo>
                      <a:pt x="28045" y="21653"/>
                      <a:pt x="26976" y="21291"/>
                      <a:pt x="25968" y="20787"/>
                    </a:cubicBezTo>
                    <a:cubicBezTo>
                      <a:pt x="25263" y="20424"/>
                      <a:pt x="24618" y="19981"/>
                      <a:pt x="23933" y="19537"/>
                    </a:cubicBezTo>
                    <a:cubicBezTo>
                      <a:pt x="23408" y="19194"/>
                      <a:pt x="22904" y="18852"/>
                      <a:pt x="22360" y="18549"/>
                    </a:cubicBezTo>
                    <a:cubicBezTo>
                      <a:pt x="20949" y="17723"/>
                      <a:pt x="19436" y="17137"/>
                      <a:pt x="17984" y="16554"/>
                    </a:cubicBezTo>
                    <a:lnTo>
                      <a:pt x="17562" y="16392"/>
                    </a:lnTo>
                    <a:cubicBezTo>
                      <a:pt x="14376" y="15142"/>
                      <a:pt x="11191" y="13771"/>
                      <a:pt x="8106" y="12299"/>
                    </a:cubicBezTo>
                    <a:cubicBezTo>
                      <a:pt x="6917" y="11755"/>
                      <a:pt x="5869" y="11210"/>
                      <a:pt x="5102" y="10425"/>
                    </a:cubicBezTo>
                    <a:cubicBezTo>
                      <a:pt x="3831" y="9073"/>
                      <a:pt x="3428" y="7138"/>
                      <a:pt x="3025" y="5102"/>
                    </a:cubicBezTo>
                    <a:cubicBezTo>
                      <a:pt x="2662" y="3369"/>
                      <a:pt x="2299" y="1614"/>
                      <a:pt x="1372" y="143"/>
                    </a:cubicBezTo>
                    <a:cubicBezTo>
                      <a:pt x="1352" y="122"/>
                      <a:pt x="1332" y="82"/>
                      <a:pt x="1291" y="41"/>
                    </a:cubicBezTo>
                    <a:cubicBezTo>
                      <a:pt x="1243" y="14"/>
                      <a:pt x="1178" y="0"/>
                      <a:pt x="1102"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flipH="1">
                <a:off x="8170548" y="3377828"/>
                <a:ext cx="686277" cy="502720"/>
              </a:xfrm>
              <a:custGeom>
                <a:avLst/>
                <a:gdLst/>
                <a:ahLst/>
                <a:cxnLst/>
                <a:rect l="l" t="t" r="r" b="b"/>
                <a:pathLst>
                  <a:path w="11149" h="8167" extrusionOk="0">
                    <a:moveTo>
                      <a:pt x="11148" y="1"/>
                    </a:moveTo>
                    <a:cubicBezTo>
                      <a:pt x="11148" y="1"/>
                      <a:pt x="7178" y="1111"/>
                      <a:pt x="4436" y="2743"/>
                    </a:cubicBezTo>
                    <a:cubicBezTo>
                      <a:pt x="1673" y="4377"/>
                      <a:pt x="0" y="8167"/>
                      <a:pt x="0" y="8167"/>
                    </a:cubicBezTo>
                    <a:cubicBezTo>
                      <a:pt x="0" y="8167"/>
                      <a:pt x="1573" y="8006"/>
                      <a:pt x="6129" y="5969"/>
                    </a:cubicBezTo>
                    <a:cubicBezTo>
                      <a:pt x="10705" y="3933"/>
                      <a:pt x="11148" y="1"/>
                      <a:pt x="11148"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flipH="1">
                <a:off x="7652994" y="3222648"/>
                <a:ext cx="660300" cy="267887"/>
              </a:xfrm>
              <a:custGeom>
                <a:avLst/>
                <a:gdLst/>
                <a:ahLst/>
                <a:cxnLst/>
                <a:rect l="l" t="t" r="r" b="b"/>
                <a:pathLst>
                  <a:path w="10727" h="4352" extrusionOk="0">
                    <a:moveTo>
                      <a:pt x="10305" y="1"/>
                    </a:moveTo>
                    <a:cubicBezTo>
                      <a:pt x="10291" y="1"/>
                      <a:pt x="10276" y="1"/>
                      <a:pt x="10262" y="3"/>
                    </a:cubicBezTo>
                    <a:cubicBezTo>
                      <a:pt x="6593" y="506"/>
                      <a:pt x="3085" y="1917"/>
                      <a:pt x="101" y="4054"/>
                    </a:cubicBezTo>
                    <a:cubicBezTo>
                      <a:pt x="20" y="4115"/>
                      <a:pt x="1" y="4196"/>
                      <a:pt x="60" y="4277"/>
                    </a:cubicBezTo>
                    <a:cubicBezTo>
                      <a:pt x="85" y="4326"/>
                      <a:pt x="132" y="4352"/>
                      <a:pt x="183" y="4352"/>
                    </a:cubicBezTo>
                    <a:cubicBezTo>
                      <a:pt x="216" y="4352"/>
                      <a:pt x="251" y="4341"/>
                      <a:pt x="283" y="4317"/>
                    </a:cubicBezTo>
                    <a:cubicBezTo>
                      <a:pt x="3307" y="2341"/>
                      <a:pt x="6794" y="1111"/>
                      <a:pt x="10363" y="769"/>
                    </a:cubicBezTo>
                    <a:cubicBezTo>
                      <a:pt x="10584" y="748"/>
                      <a:pt x="10726" y="546"/>
                      <a:pt x="10705" y="345"/>
                    </a:cubicBezTo>
                    <a:cubicBezTo>
                      <a:pt x="10668" y="138"/>
                      <a:pt x="10507" y="1"/>
                      <a:pt x="10305"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flipH="1">
                <a:off x="8078709" y="1636809"/>
                <a:ext cx="373577" cy="840164"/>
              </a:xfrm>
              <a:custGeom>
                <a:avLst/>
                <a:gdLst/>
                <a:ahLst/>
                <a:cxnLst/>
                <a:rect l="l" t="t" r="r" b="b"/>
                <a:pathLst>
                  <a:path w="6069" h="13649" extrusionOk="0">
                    <a:moveTo>
                      <a:pt x="4557" y="0"/>
                    </a:moveTo>
                    <a:cubicBezTo>
                      <a:pt x="4557" y="0"/>
                      <a:pt x="3549" y="1229"/>
                      <a:pt x="1775" y="5887"/>
                    </a:cubicBezTo>
                    <a:cubicBezTo>
                      <a:pt x="1" y="10565"/>
                      <a:pt x="2460" y="13648"/>
                      <a:pt x="2460" y="13648"/>
                    </a:cubicBezTo>
                    <a:cubicBezTo>
                      <a:pt x="2460" y="13648"/>
                      <a:pt x="4476" y="10060"/>
                      <a:pt x="5262" y="6955"/>
                    </a:cubicBezTo>
                    <a:cubicBezTo>
                      <a:pt x="6068" y="3871"/>
                      <a:pt x="4557" y="0"/>
                      <a:pt x="4557"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flipH="1">
                <a:off x="8050147" y="2332933"/>
                <a:ext cx="280506" cy="769438"/>
              </a:xfrm>
              <a:custGeom>
                <a:avLst/>
                <a:gdLst/>
                <a:ahLst/>
                <a:cxnLst/>
                <a:rect l="l" t="t" r="r" b="b"/>
                <a:pathLst>
                  <a:path w="4557" h="12500" extrusionOk="0">
                    <a:moveTo>
                      <a:pt x="484" y="1"/>
                    </a:moveTo>
                    <a:cubicBezTo>
                      <a:pt x="404" y="1"/>
                      <a:pt x="342" y="62"/>
                      <a:pt x="323" y="143"/>
                    </a:cubicBezTo>
                    <a:cubicBezTo>
                      <a:pt x="1" y="4376"/>
                      <a:pt x="1189" y="8771"/>
                      <a:pt x="3689" y="12320"/>
                    </a:cubicBezTo>
                    <a:lnTo>
                      <a:pt x="3710" y="12320"/>
                    </a:lnTo>
                    <a:cubicBezTo>
                      <a:pt x="3792" y="12437"/>
                      <a:pt x="3922" y="12500"/>
                      <a:pt x="4056" y="12500"/>
                    </a:cubicBezTo>
                    <a:cubicBezTo>
                      <a:pt x="4152" y="12500"/>
                      <a:pt x="4250" y="12468"/>
                      <a:pt x="4334" y="12400"/>
                    </a:cubicBezTo>
                    <a:cubicBezTo>
                      <a:pt x="4517" y="12258"/>
                      <a:pt x="4557" y="11976"/>
                      <a:pt x="4396" y="11774"/>
                    </a:cubicBezTo>
                    <a:cubicBezTo>
                      <a:pt x="1875" y="8529"/>
                      <a:pt x="484" y="4336"/>
                      <a:pt x="605" y="143"/>
                    </a:cubicBezTo>
                    <a:cubicBezTo>
                      <a:pt x="605" y="81"/>
                      <a:pt x="565" y="1"/>
                      <a:pt x="484"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flipH="1">
                <a:off x="8402549" y="1355072"/>
                <a:ext cx="373700" cy="966844"/>
              </a:xfrm>
              <a:custGeom>
                <a:avLst/>
                <a:gdLst/>
                <a:ahLst/>
                <a:cxnLst/>
                <a:rect l="l" t="t" r="r" b="b"/>
                <a:pathLst>
                  <a:path w="6071" h="15707" extrusionOk="0">
                    <a:moveTo>
                      <a:pt x="364" y="0"/>
                    </a:moveTo>
                    <a:cubicBezTo>
                      <a:pt x="364" y="0"/>
                      <a:pt x="1" y="1876"/>
                      <a:pt x="807" y="7863"/>
                    </a:cubicBezTo>
                    <a:cubicBezTo>
                      <a:pt x="1594" y="13830"/>
                      <a:pt x="5990" y="15706"/>
                      <a:pt x="5990" y="15706"/>
                    </a:cubicBezTo>
                    <a:cubicBezTo>
                      <a:pt x="5990" y="15706"/>
                      <a:pt x="6070" y="10746"/>
                      <a:pt x="5122" y="6997"/>
                    </a:cubicBezTo>
                    <a:cubicBezTo>
                      <a:pt x="4194" y="3247"/>
                      <a:pt x="364" y="0"/>
                      <a:pt x="364"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flipH="1">
                <a:off x="8235058" y="2112998"/>
                <a:ext cx="245789" cy="646389"/>
              </a:xfrm>
              <a:custGeom>
                <a:avLst/>
                <a:gdLst/>
                <a:ahLst/>
                <a:cxnLst/>
                <a:rect l="l" t="t" r="r" b="b"/>
                <a:pathLst>
                  <a:path w="3993" h="10501" extrusionOk="0">
                    <a:moveTo>
                      <a:pt x="125" y="0"/>
                    </a:moveTo>
                    <a:cubicBezTo>
                      <a:pt x="117" y="0"/>
                      <a:pt x="109" y="2"/>
                      <a:pt x="102" y="6"/>
                    </a:cubicBezTo>
                    <a:cubicBezTo>
                      <a:pt x="41" y="25"/>
                      <a:pt x="0" y="87"/>
                      <a:pt x="21" y="146"/>
                    </a:cubicBezTo>
                    <a:cubicBezTo>
                      <a:pt x="303" y="1014"/>
                      <a:pt x="586" y="1880"/>
                      <a:pt x="828" y="2727"/>
                    </a:cubicBezTo>
                    <a:cubicBezTo>
                      <a:pt x="968" y="3170"/>
                      <a:pt x="1089" y="3595"/>
                      <a:pt x="1191" y="4038"/>
                    </a:cubicBezTo>
                    <a:cubicBezTo>
                      <a:pt x="1312" y="4482"/>
                      <a:pt x="1432" y="4925"/>
                      <a:pt x="1553" y="5348"/>
                    </a:cubicBezTo>
                    <a:cubicBezTo>
                      <a:pt x="1795" y="6235"/>
                      <a:pt x="2078" y="7103"/>
                      <a:pt x="2379" y="7949"/>
                    </a:cubicBezTo>
                    <a:cubicBezTo>
                      <a:pt x="2541" y="8372"/>
                      <a:pt x="2723" y="8796"/>
                      <a:pt x="2924" y="9219"/>
                    </a:cubicBezTo>
                    <a:cubicBezTo>
                      <a:pt x="3105" y="9643"/>
                      <a:pt x="3328" y="10046"/>
                      <a:pt x="3629" y="10428"/>
                    </a:cubicBezTo>
                    <a:cubicBezTo>
                      <a:pt x="3664" y="10474"/>
                      <a:pt x="3717" y="10500"/>
                      <a:pt x="3772" y="10500"/>
                    </a:cubicBezTo>
                    <a:cubicBezTo>
                      <a:pt x="3814" y="10500"/>
                      <a:pt x="3857" y="10484"/>
                      <a:pt x="3892" y="10449"/>
                    </a:cubicBezTo>
                    <a:cubicBezTo>
                      <a:pt x="3973" y="10388"/>
                      <a:pt x="3992" y="10267"/>
                      <a:pt x="3932" y="10186"/>
                    </a:cubicBezTo>
                    <a:cubicBezTo>
                      <a:pt x="3650" y="9844"/>
                      <a:pt x="3449" y="9461"/>
                      <a:pt x="3247" y="9057"/>
                    </a:cubicBezTo>
                    <a:cubicBezTo>
                      <a:pt x="3065" y="8654"/>
                      <a:pt x="2884" y="8251"/>
                      <a:pt x="2723" y="7828"/>
                    </a:cubicBezTo>
                    <a:cubicBezTo>
                      <a:pt x="2400" y="6982"/>
                      <a:pt x="2137" y="6114"/>
                      <a:pt x="1876" y="5267"/>
                    </a:cubicBezTo>
                    <a:cubicBezTo>
                      <a:pt x="1755" y="4824"/>
                      <a:pt x="1634" y="4380"/>
                      <a:pt x="1513" y="3958"/>
                    </a:cubicBezTo>
                    <a:cubicBezTo>
                      <a:pt x="1392" y="3514"/>
                      <a:pt x="1250" y="3090"/>
                      <a:pt x="1110" y="2646"/>
                    </a:cubicBezTo>
                    <a:cubicBezTo>
                      <a:pt x="828" y="1780"/>
                      <a:pt x="524" y="933"/>
                      <a:pt x="223" y="87"/>
                    </a:cubicBezTo>
                    <a:cubicBezTo>
                      <a:pt x="206" y="37"/>
                      <a:pt x="163" y="0"/>
                      <a:pt x="125"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flipH="1">
                <a:off x="5941706" y="2589864"/>
                <a:ext cx="471634" cy="771961"/>
              </a:xfrm>
              <a:custGeom>
                <a:avLst/>
                <a:gdLst/>
                <a:ahLst/>
                <a:cxnLst/>
                <a:rect l="l" t="t" r="r" b="b"/>
                <a:pathLst>
                  <a:path w="7662" h="12541" extrusionOk="0">
                    <a:moveTo>
                      <a:pt x="7279" y="1"/>
                    </a:moveTo>
                    <a:cubicBezTo>
                      <a:pt x="7279" y="1"/>
                      <a:pt x="5989" y="888"/>
                      <a:pt x="2984" y="4899"/>
                    </a:cubicBezTo>
                    <a:cubicBezTo>
                      <a:pt x="0" y="8891"/>
                      <a:pt x="1513" y="12541"/>
                      <a:pt x="1513" y="12541"/>
                    </a:cubicBezTo>
                    <a:cubicBezTo>
                      <a:pt x="1513" y="12541"/>
                      <a:pt x="4436" y="9657"/>
                      <a:pt x="6048" y="6896"/>
                    </a:cubicBezTo>
                    <a:cubicBezTo>
                      <a:pt x="7661" y="4133"/>
                      <a:pt x="7279" y="1"/>
                      <a:pt x="7279"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flipH="1">
                <a:off x="5699672" y="3316027"/>
                <a:ext cx="640418" cy="207810"/>
              </a:xfrm>
              <a:custGeom>
                <a:avLst/>
                <a:gdLst/>
                <a:ahLst/>
                <a:cxnLst/>
                <a:rect l="l" t="t" r="r" b="b"/>
                <a:pathLst>
                  <a:path w="10404" h="3376" extrusionOk="0">
                    <a:moveTo>
                      <a:pt x="8626" y="0"/>
                    </a:moveTo>
                    <a:cubicBezTo>
                      <a:pt x="7840" y="0"/>
                      <a:pt x="6752" y="43"/>
                      <a:pt x="5283" y="179"/>
                    </a:cubicBezTo>
                    <a:cubicBezTo>
                      <a:pt x="1350" y="542"/>
                      <a:pt x="1" y="3344"/>
                      <a:pt x="1" y="3344"/>
                    </a:cubicBezTo>
                    <a:cubicBezTo>
                      <a:pt x="1" y="3344"/>
                      <a:pt x="571" y="3376"/>
                      <a:pt x="1416" y="3376"/>
                    </a:cubicBezTo>
                    <a:cubicBezTo>
                      <a:pt x="2587" y="3376"/>
                      <a:pt x="4286" y="3314"/>
                      <a:pt x="5726" y="3021"/>
                    </a:cubicBezTo>
                    <a:cubicBezTo>
                      <a:pt x="8186" y="2518"/>
                      <a:pt x="10404" y="118"/>
                      <a:pt x="10404" y="118"/>
                    </a:cubicBezTo>
                    <a:cubicBezTo>
                      <a:pt x="10404" y="118"/>
                      <a:pt x="9932" y="0"/>
                      <a:pt x="8626"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flipH="1">
                <a:off x="6227137" y="3214338"/>
                <a:ext cx="270596" cy="702158"/>
              </a:xfrm>
              <a:custGeom>
                <a:avLst/>
                <a:gdLst/>
                <a:ahLst/>
                <a:cxnLst/>
                <a:rect l="l" t="t" r="r" b="b"/>
                <a:pathLst>
                  <a:path w="4396" h="11407" extrusionOk="0">
                    <a:moveTo>
                      <a:pt x="4217" y="0"/>
                    </a:moveTo>
                    <a:cubicBezTo>
                      <a:pt x="4163" y="0"/>
                      <a:pt x="4102" y="33"/>
                      <a:pt x="4073" y="76"/>
                    </a:cubicBezTo>
                    <a:lnTo>
                      <a:pt x="4073" y="97"/>
                    </a:lnTo>
                    <a:cubicBezTo>
                      <a:pt x="3589" y="944"/>
                      <a:pt x="3024" y="1770"/>
                      <a:pt x="2500" y="2617"/>
                    </a:cubicBezTo>
                    <a:cubicBezTo>
                      <a:pt x="1957" y="3463"/>
                      <a:pt x="1412" y="4291"/>
                      <a:pt x="949" y="5197"/>
                    </a:cubicBezTo>
                    <a:cubicBezTo>
                      <a:pt x="847" y="5420"/>
                      <a:pt x="726" y="5662"/>
                      <a:pt x="626" y="5904"/>
                    </a:cubicBezTo>
                    <a:lnTo>
                      <a:pt x="505" y="6267"/>
                    </a:lnTo>
                    <a:cubicBezTo>
                      <a:pt x="465" y="6387"/>
                      <a:pt x="424" y="6508"/>
                      <a:pt x="403" y="6629"/>
                    </a:cubicBezTo>
                    <a:cubicBezTo>
                      <a:pt x="263" y="7133"/>
                      <a:pt x="162" y="7637"/>
                      <a:pt x="121" y="8141"/>
                    </a:cubicBezTo>
                    <a:cubicBezTo>
                      <a:pt x="0" y="9149"/>
                      <a:pt x="41" y="10197"/>
                      <a:pt x="344" y="11205"/>
                    </a:cubicBezTo>
                    <a:cubicBezTo>
                      <a:pt x="375" y="11330"/>
                      <a:pt x="479" y="11407"/>
                      <a:pt x="600" y="11407"/>
                    </a:cubicBezTo>
                    <a:cubicBezTo>
                      <a:pt x="635" y="11407"/>
                      <a:pt x="671" y="11401"/>
                      <a:pt x="707" y="11387"/>
                    </a:cubicBezTo>
                    <a:cubicBezTo>
                      <a:pt x="847" y="11347"/>
                      <a:pt x="928" y="11186"/>
                      <a:pt x="887" y="11044"/>
                    </a:cubicBezTo>
                    <a:cubicBezTo>
                      <a:pt x="586" y="10137"/>
                      <a:pt x="524" y="9149"/>
                      <a:pt x="605" y="8181"/>
                    </a:cubicBezTo>
                    <a:cubicBezTo>
                      <a:pt x="645" y="7697"/>
                      <a:pt x="726" y="7213"/>
                      <a:pt x="847" y="6750"/>
                    </a:cubicBezTo>
                    <a:cubicBezTo>
                      <a:pt x="868" y="6629"/>
                      <a:pt x="908" y="6508"/>
                      <a:pt x="928" y="6387"/>
                    </a:cubicBezTo>
                    <a:cubicBezTo>
                      <a:pt x="968" y="6286"/>
                      <a:pt x="1008" y="6165"/>
                      <a:pt x="1049" y="6044"/>
                    </a:cubicBezTo>
                    <a:cubicBezTo>
                      <a:pt x="1129" y="5823"/>
                      <a:pt x="1231" y="5600"/>
                      <a:pt x="1331" y="5379"/>
                    </a:cubicBezTo>
                    <a:cubicBezTo>
                      <a:pt x="1774" y="4512"/>
                      <a:pt x="2279" y="3665"/>
                      <a:pt x="2803" y="2818"/>
                    </a:cubicBezTo>
                    <a:cubicBezTo>
                      <a:pt x="3328" y="1952"/>
                      <a:pt x="3871" y="1125"/>
                      <a:pt x="4355" y="238"/>
                    </a:cubicBezTo>
                    <a:cubicBezTo>
                      <a:pt x="4395" y="157"/>
                      <a:pt x="4355" y="57"/>
                      <a:pt x="4274" y="17"/>
                    </a:cubicBezTo>
                    <a:cubicBezTo>
                      <a:pt x="4258" y="5"/>
                      <a:pt x="4238" y="0"/>
                      <a:pt x="4217"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flipH="1">
                <a:off x="6224674" y="3479640"/>
                <a:ext cx="237048" cy="121694"/>
              </a:xfrm>
              <a:custGeom>
                <a:avLst/>
                <a:gdLst/>
                <a:ahLst/>
                <a:cxnLst/>
                <a:rect l="l" t="t" r="r" b="b"/>
                <a:pathLst>
                  <a:path w="3851" h="1977" extrusionOk="0">
                    <a:moveTo>
                      <a:pt x="3710" y="0"/>
                    </a:moveTo>
                    <a:cubicBezTo>
                      <a:pt x="3388" y="81"/>
                      <a:pt x="3065" y="161"/>
                      <a:pt x="2743" y="263"/>
                    </a:cubicBezTo>
                    <a:cubicBezTo>
                      <a:pt x="2439" y="363"/>
                      <a:pt x="2117" y="465"/>
                      <a:pt x="1815" y="605"/>
                    </a:cubicBezTo>
                    <a:cubicBezTo>
                      <a:pt x="1512" y="726"/>
                      <a:pt x="1210" y="868"/>
                      <a:pt x="928" y="1029"/>
                    </a:cubicBezTo>
                    <a:cubicBezTo>
                      <a:pt x="646" y="1190"/>
                      <a:pt x="364" y="1371"/>
                      <a:pt x="81" y="1613"/>
                    </a:cubicBezTo>
                    <a:cubicBezTo>
                      <a:pt x="1" y="1694"/>
                      <a:pt x="1" y="1836"/>
                      <a:pt x="81" y="1916"/>
                    </a:cubicBezTo>
                    <a:cubicBezTo>
                      <a:pt x="122" y="1957"/>
                      <a:pt x="172" y="1977"/>
                      <a:pt x="223" y="1977"/>
                    </a:cubicBezTo>
                    <a:cubicBezTo>
                      <a:pt x="273" y="1977"/>
                      <a:pt x="323" y="1957"/>
                      <a:pt x="364" y="1916"/>
                    </a:cubicBezTo>
                    <a:lnTo>
                      <a:pt x="383" y="1916"/>
                    </a:lnTo>
                    <a:cubicBezTo>
                      <a:pt x="585" y="1715"/>
                      <a:pt x="848" y="1513"/>
                      <a:pt x="1130" y="1352"/>
                    </a:cubicBezTo>
                    <a:cubicBezTo>
                      <a:pt x="1391" y="1190"/>
                      <a:pt x="1673" y="1029"/>
                      <a:pt x="1956" y="887"/>
                    </a:cubicBezTo>
                    <a:cubicBezTo>
                      <a:pt x="2238" y="747"/>
                      <a:pt x="2541" y="626"/>
                      <a:pt x="2843" y="524"/>
                    </a:cubicBezTo>
                    <a:cubicBezTo>
                      <a:pt x="3146" y="403"/>
                      <a:pt x="3447" y="303"/>
                      <a:pt x="3751" y="223"/>
                    </a:cubicBezTo>
                    <a:cubicBezTo>
                      <a:pt x="3810" y="202"/>
                      <a:pt x="3851" y="142"/>
                      <a:pt x="3831" y="81"/>
                    </a:cubicBezTo>
                    <a:cubicBezTo>
                      <a:pt x="3831" y="21"/>
                      <a:pt x="3770" y="0"/>
                      <a:pt x="3710"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7"/>
              <p:cNvSpPr/>
              <p:nvPr/>
            </p:nvSpPr>
            <p:spPr>
              <a:xfrm flipH="1">
                <a:off x="6791780" y="3076024"/>
                <a:ext cx="109260" cy="357758"/>
              </a:xfrm>
              <a:custGeom>
                <a:avLst/>
                <a:gdLst/>
                <a:ahLst/>
                <a:cxnLst/>
                <a:rect l="l" t="t" r="r" b="b"/>
                <a:pathLst>
                  <a:path w="1775" h="5812" extrusionOk="0">
                    <a:moveTo>
                      <a:pt x="164" y="0"/>
                    </a:moveTo>
                    <a:cubicBezTo>
                      <a:pt x="150" y="0"/>
                      <a:pt x="136" y="2"/>
                      <a:pt x="122" y="6"/>
                    </a:cubicBezTo>
                    <a:cubicBezTo>
                      <a:pt x="60" y="25"/>
                      <a:pt x="1" y="106"/>
                      <a:pt x="20" y="167"/>
                    </a:cubicBezTo>
                    <a:lnTo>
                      <a:pt x="1493" y="5710"/>
                    </a:lnTo>
                    <a:cubicBezTo>
                      <a:pt x="1493" y="5772"/>
                      <a:pt x="1552" y="5812"/>
                      <a:pt x="1614" y="5812"/>
                    </a:cubicBezTo>
                    <a:lnTo>
                      <a:pt x="1654" y="5812"/>
                    </a:lnTo>
                    <a:cubicBezTo>
                      <a:pt x="1735" y="5791"/>
                      <a:pt x="1775" y="5710"/>
                      <a:pt x="1754" y="5630"/>
                    </a:cubicBezTo>
                    <a:lnTo>
                      <a:pt x="302" y="106"/>
                    </a:lnTo>
                    <a:cubicBezTo>
                      <a:pt x="286" y="39"/>
                      <a:pt x="229" y="0"/>
                      <a:pt x="164"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flipH="1">
                <a:off x="6769436" y="3417285"/>
                <a:ext cx="70850" cy="234955"/>
              </a:xfrm>
              <a:custGeom>
                <a:avLst/>
                <a:gdLst/>
                <a:ahLst/>
                <a:cxnLst/>
                <a:rect l="l" t="t" r="r" b="b"/>
                <a:pathLst>
                  <a:path w="1151" h="3817" extrusionOk="0">
                    <a:moveTo>
                      <a:pt x="586" y="0"/>
                    </a:moveTo>
                    <a:cubicBezTo>
                      <a:pt x="573" y="0"/>
                      <a:pt x="559" y="2"/>
                      <a:pt x="546" y="5"/>
                    </a:cubicBezTo>
                    <a:cubicBezTo>
                      <a:pt x="465" y="26"/>
                      <a:pt x="444" y="107"/>
                      <a:pt x="465" y="187"/>
                    </a:cubicBezTo>
                    <a:cubicBezTo>
                      <a:pt x="848" y="1295"/>
                      <a:pt x="686" y="2607"/>
                      <a:pt x="41" y="3594"/>
                    </a:cubicBezTo>
                    <a:cubicBezTo>
                      <a:pt x="1" y="3655"/>
                      <a:pt x="22" y="3736"/>
                      <a:pt x="82" y="3776"/>
                    </a:cubicBezTo>
                    <a:cubicBezTo>
                      <a:pt x="102" y="3795"/>
                      <a:pt x="122" y="3816"/>
                      <a:pt x="162" y="3816"/>
                    </a:cubicBezTo>
                    <a:cubicBezTo>
                      <a:pt x="202" y="3816"/>
                      <a:pt x="243" y="3795"/>
                      <a:pt x="283" y="3736"/>
                    </a:cubicBezTo>
                    <a:cubicBezTo>
                      <a:pt x="969" y="2687"/>
                      <a:pt x="1151" y="1295"/>
                      <a:pt x="727" y="107"/>
                    </a:cubicBezTo>
                    <a:cubicBezTo>
                      <a:pt x="711" y="40"/>
                      <a:pt x="652" y="0"/>
                      <a:pt x="58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flipH="1">
                <a:off x="6694954" y="3412607"/>
                <a:ext cx="114246" cy="285492"/>
              </a:xfrm>
              <a:custGeom>
                <a:avLst/>
                <a:gdLst/>
                <a:ahLst/>
                <a:cxnLst/>
                <a:rect l="l" t="t" r="r" b="b"/>
                <a:pathLst>
                  <a:path w="1856" h="4638" extrusionOk="0">
                    <a:moveTo>
                      <a:pt x="167" y="0"/>
                    </a:moveTo>
                    <a:cubicBezTo>
                      <a:pt x="118" y="0"/>
                      <a:pt x="67" y="22"/>
                      <a:pt x="41" y="62"/>
                    </a:cubicBezTo>
                    <a:cubicBezTo>
                      <a:pt x="1" y="121"/>
                      <a:pt x="20" y="202"/>
                      <a:pt x="81" y="263"/>
                    </a:cubicBezTo>
                    <a:cubicBezTo>
                      <a:pt x="262" y="363"/>
                      <a:pt x="404" y="525"/>
                      <a:pt x="585" y="747"/>
                    </a:cubicBezTo>
                    <a:cubicBezTo>
                      <a:pt x="1351" y="1796"/>
                      <a:pt x="1552" y="3247"/>
                      <a:pt x="1089" y="4436"/>
                    </a:cubicBezTo>
                    <a:cubicBezTo>
                      <a:pt x="1068" y="4516"/>
                      <a:pt x="1109" y="4597"/>
                      <a:pt x="1170" y="4618"/>
                    </a:cubicBezTo>
                    <a:cubicBezTo>
                      <a:pt x="1189" y="4637"/>
                      <a:pt x="1210" y="4637"/>
                      <a:pt x="1230" y="4637"/>
                    </a:cubicBezTo>
                    <a:cubicBezTo>
                      <a:pt x="1291" y="4637"/>
                      <a:pt x="1331" y="4597"/>
                      <a:pt x="1351" y="4537"/>
                    </a:cubicBezTo>
                    <a:cubicBezTo>
                      <a:pt x="1856" y="3247"/>
                      <a:pt x="1633" y="1694"/>
                      <a:pt x="807" y="586"/>
                    </a:cubicBezTo>
                    <a:cubicBezTo>
                      <a:pt x="625" y="344"/>
                      <a:pt x="444" y="162"/>
                      <a:pt x="243" y="21"/>
                    </a:cubicBezTo>
                    <a:cubicBezTo>
                      <a:pt x="221" y="7"/>
                      <a:pt x="194" y="0"/>
                      <a:pt x="16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flipH="1">
                <a:off x="6635369" y="3408606"/>
                <a:ext cx="172600" cy="306852"/>
              </a:xfrm>
              <a:custGeom>
                <a:avLst/>
                <a:gdLst/>
                <a:ahLst/>
                <a:cxnLst/>
                <a:rect l="l" t="t" r="r" b="b"/>
                <a:pathLst>
                  <a:path w="2804" h="4985" extrusionOk="0">
                    <a:moveTo>
                      <a:pt x="180" y="0"/>
                    </a:moveTo>
                    <a:cubicBezTo>
                      <a:pt x="115" y="0"/>
                      <a:pt x="58" y="39"/>
                      <a:pt x="40" y="106"/>
                    </a:cubicBezTo>
                    <a:cubicBezTo>
                      <a:pt x="0" y="167"/>
                      <a:pt x="40" y="248"/>
                      <a:pt x="121" y="288"/>
                    </a:cubicBezTo>
                    <a:cubicBezTo>
                      <a:pt x="424" y="369"/>
                      <a:pt x="707" y="490"/>
                      <a:pt x="989" y="630"/>
                    </a:cubicBezTo>
                    <a:cubicBezTo>
                      <a:pt x="1169" y="732"/>
                      <a:pt x="1411" y="872"/>
                      <a:pt x="1613" y="1054"/>
                    </a:cubicBezTo>
                    <a:cubicBezTo>
                      <a:pt x="1876" y="1296"/>
                      <a:pt x="2077" y="1638"/>
                      <a:pt x="2239" y="2102"/>
                    </a:cubicBezTo>
                    <a:cubicBezTo>
                      <a:pt x="2521" y="2969"/>
                      <a:pt x="2521" y="3936"/>
                      <a:pt x="2218" y="4804"/>
                    </a:cubicBezTo>
                    <a:cubicBezTo>
                      <a:pt x="2198" y="4885"/>
                      <a:pt x="2239" y="4965"/>
                      <a:pt x="2298" y="4985"/>
                    </a:cubicBezTo>
                    <a:lnTo>
                      <a:pt x="2360" y="4985"/>
                    </a:lnTo>
                    <a:cubicBezTo>
                      <a:pt x="2419" y="4985"/>
                      <a:pt x="2460" y="4944"/>
                      <a:pt x="2481" y="4904"/>
                    </a:cubicBezTo>
                    <a:cubicBezTo>
                      <a:pt x="2803" y="3977"/>
                      <a:pt x="2803" y="2949"/>
                      <a:pt x="2500" y="2001"/>
                    </a:cubicBezTo>
                    <a:cubicBezTo>
                      <a:pt x="2339" y="1517"/>
                      <a:pt x="2097" y="1114"/>
                      <a:pt x="1815" y="832"/>
                    </a:cubicBezTo>
                    <a:cubicBezTo>
                      <a:pt x="1573" y="630"/>
                      <a:pt x="1331" y="490"/>
                      <a:pt x="1110" y="388"/>
                    </a:cubicBezTo>
                    <a:cubicBezTo>
                      <a:pt x="827" y="248"/>
                      <a:pt x="524" y="106"/>
                      <a:pt x="223" y="6"/>
                    </a:cubicBezTo>
                    <a:cubicBezTo>
                      <a:pt x="208" y="2"/>
                      <a:pt x="194" y="0"/>
                      <a:pt x="18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flipH="1">
                <a:off x="6795535" y="2889944"/>
                <a:ext cx="212242" cy="244558"/>
              </a:xfrm>
              <a:custGeom>
                <a:avLst/>
                <a:gdLst/>
                <a:ahLst/>
                <a:cxnLst/>
                <a:rect l="l" t="t" r="r" b="b"/>
                <a:pathLst>
                  <a:path w="3448" h="3973" extrusionOk="0">
                    <a:moveTo>
                      <a:pt x="2538" y="0"/>
                    </a:moveTo>
                    <a:cubicBezTo>
                      <a:pt x="1523" y="0"/>
                      <a:pt x="1" y="606"/>
                      <a:pt x="1" y="1798"/>
                    </a:cubicBezTo>
                    <a:cubicBezTo>
                      <a:pt x="1" y="2391"/>
                      <a:pt x="1214" y="3972"/>
                      <a:pt x="2007" y="3972"/>
                    </a:cubicBezTo>
                    <a:cubicBezTo>
                      <a:pt x="2105" y="3972"/>
                      <a:pt x="2196" y="3948"/>
                      <a:pt x="2278" y="3895"/>
                    </a:cubicBezTo>
                    <a:cubicBezTo>
                      <a:pt x="2380" y="3835"/>
                      <a:pt x="2461" y="3714"/>
                      <a:pt x="2520" y="3613"/>
                    </a:cubicBezTo>
                    <a:cubicBezTo>
                      <a:pt x="3004" y="2746"/>
                      <a:pt x="3307" y="1819"/>
                      <a:pt x="3428" y="830"/>
                    </a:cubicBezTo>
                    <a:cubicBezTo>
                      <a:pt x="3448" y="669"/>
                      <a:pt x="3448" y="468"/>
                      <a:pt x="3367" y="327"/>
                    </a:cubicBezTo>
                    <a:cubicBezTo>
                      <a:pt x="3246" y="85"/>
                      <a:pt x="2944" y="5"/>
                      <a:pt x="2682" y="5"/>
                    </a:cubicBezTo>
                    <a:cubicBezTo>
                      <a:pt x="2635" y="2"/>
                      <a:pt x="2587" y="0"/>
                      <a:pt x="2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flipH="1">
                <a:off x="7686542" y="2838299"/>
                <a:ext cx="110491" cy="192113"/>
              </a:xfrm>
              <a:custGeom>
                <a:avLst/>
                <a:gdLst/>
                <a:ahLst/>
                <a:cxnLst/>
                <a:rect l="l" t="t" r="r" b="b"/>
                <a:pathLst>
                  <a:path w="1795" h="3121" extrusionOk="0">
                    <a:moveTo>
                      <a:pt x="1647" y="0"/>
                    </a:moveTo>
                    <a:cubicBezTo>
                      <a:pt x="1591" y="0"/>
                      <a:pt x="1541" y="33"/>
                      <a:pt x="1512" y="78"/>
                    </a:cubicBezTo>
                    <a:lnTo>
                      <a:pt x="41" y="2919"/>
                    </a:lnTo>
                    <a:cubicBezTo>
                      <a:pt x="1" y="3000"/>
                      <a:pt x="20" y="3081"/>
                      <a:pt x="101" y="3121"/>
                    </a:cubicBezTo>
                    <a:lnTo>
                      <a:pt x="162" y="3121"/>
                    </a:lnTo>
                    <a:cubicBezTo>
                      <a:pt x="222" y="3121"/>
                      <a:pt x="262" y="3102"/>
                      <a:pt x="283" y="3061"/>
                    </a:cubicBezTo>
                    <a:lnTo>
                      <a:pt x="1775" y="198"/>
                    </a:lnTo>
                    <a:cubicBezTo>
                      <a:pt x="1794" y="137"/>
                      <a:pt x="1775" y="57"/>
                      <a:pt x="1714" y="16"/>
                    </a:cubicBezTo>
                    <a:cubicBezTo>
                      <a:pt x="1691" y="5"/>
                      <a:pt x="1669" y="0"/>
                      <a:pt x="164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7"/>
              <p:cNvSpPr/>
              <p:nvPr/>
            </p:nvSpPr>
            <p:spPr>
              <a:xfrm flipH="1">
                <a:off x="7780906" y="3006406"/>
                <a:ext cx="233355" cy="156842"/>
              </a:xfrm>
              <a:custGeom>
                <a:avLst/>
                <a:gdLst/>
                <a:ahLst/>
                <a:cxnLst/>
                <a:rect l="l" t="t" r="r" b="b"/>
                <a:pathLst>
                  <a:path w="3791" h="2548" extrusionOk="0">
                    <a:moveTo>
                      <a:pt x="3018" y="0"/>
                    </a:moveTo>
                    <a:cubicBezTo>
                      <a:pt x="2542" y="0"/>
                      <a:pt x="2071" y="131"/>
                      <a:pt x="1675" y="390"/>
                    </a:cubicBezTo>
                    <a:cubicBezTo>
                      <a:pt x="1473" y="532"/>
                      <a:pt x="1291" y="693"/>
                      <a:pt x="1070" y="914"/>
                    </a:cubicBezTo>
                    <a:cubicBezTo>
                      <a:pt x="667" y="1338"/>
                      <a:pt x="304" y="1822"/>
                      <a:pt x="41" y="2346"/>
                    </a:cubicBezTo>
                    <a:cubicBezTo>
                      <a:pt x="1" y="2406"/>
                      <a:pt x="22" y="2508"/>
                      <a:pt x="102" y="2548"/>
                    </a:cubicBezTo>
                    <a:lnTo>
                      <a:pt x="162" y="2548"/>
                    </a:lnTo>
                    <a:cubicBezTo>
                      <a:pt x="202" y="2548"/>
                      <a:pt x="264" y="2527"/>
                      <a:pt x="283" y="2487"/>
                    </a:cubicBezTo>
                    <a:cubicBezTo>
                      <a:pt x="546" y="1983"/>
                      <a:pt x="888" y="1519"/>
                      <a:pt x="1272" y="1116"/>
                    </a:cubicBezTo>
                    <a:cubicBezTo>
                      <a:pt x="1473" y="895"/>
                      <a:pt x="1654" y="753"/>
                      <a:pt x="1836" y="632"/>
                    </a:cubicBezTo>
                    <a:cubicBezTo>
                      <a:pt x="2197" y="396"/>
                      <a:pt x="2616" y="275"/>
                      <a:pt x="3039" y="275"/>
                    </a:cubicBezTo>
                    <a:cubicBezTo>
                      <a:pt x="3230" y="275"/>
                      <a:pt x="3422" y="299"/>
                      <a:pt x="3610" y="350"/>
                    </a:cubicBezTo>
                    <a:cubicBezTo>
                      <a:pt x="3625" y="353"/>
                      <a:pt x="3639" y="355"/>
                      <a:pt x="3652" y="355"/>
                    </a:cubicBezTo>
                    <a:cubicBezTo>
                      <a:pt x="3711" y="355"/>
                      <a:pt x="3754" y="319"/>
                      <a:pt x="3772" y="269"/>
                    </a:cubicBezTo>
                    <a:cubicBezTo>
                      <a:pt x="3791" y="188"/>
                      <a:pt x="3751" y="108"/>
                      <a:pt x="3691" y="88"/>
                    </a:cubicBezTo>
                    <a:cubicBezTo>
                      <a:pt x="3471" y="30"/>
                      <a:pt x="3244" y="0"/>
                      <a:pt x="301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flipH="1">
                <a:off x="7775920" y="3010222"/>
                <a:ext cx="129142" cy="202701"/>
              </a:xfrm>
              <a:custGeom>
                <a:avLst/>
                <a:gdLst/>
                <a:ahLst/>
                <a:cxnLst/>
                <a:rect l="l" t="t" r="r" b="b"/>
                <a:pathLst>
                  <a:path w="2098" h="3293" extrusionOk="0">
                    <a:moveTo>
                      <a:pt x="1957" y="1"/>
                    </a:moveTo>
                    <a:cubicBezTo>
                      <a:pt x="1944" y="1"/>
                      <a:pt x="1930" y="2"/>
                      <a:pt x="1917" y="5"/>
                    </a:cubicBezTo>
                    <a:cubicBezTo>
                      <a:pt x="1433" y="107"/>
                      <a:pt x="1030" y="489"/>
                      <a:pt x="686" y="1196"/>
                    </a:cubicBezTo>
                    <a:cubicBezTo>
                      <a:pt x="385" y="1801"/>
                      <a:pt x="143" y="2446"/>
                      <a:pt x="1" y="3110"/>
                    </a:cubicBezTo>
                    <a:cubicBezTo>
                      <a:pt x="1" y="3191"/>
                      <a:pt x="41" y="3271"/>
                      <a:pt x="122" y="3292"/>
                    </a:cubicBezTo>
                    <a:lnTo>
                      <a:pt x="143" y="3292"/>
                    </a:lnTo>
                    <a:cubicBezTo>
                      <a:pt x="223" y="3292"/>
                      <a:pt x="283" y="3252"/>
                      <a:pt x="283" y="3171"/>
                    </a:cubicBezTo>
                    <a:cubicBezTo>
                      <a:pt x="425" y="2526"/>
                      <a:pt x="646" y="1900"/>
                      <a:pt x="928" y="1317"/>
                    </a:cubicBezTo>
                    <a:cubicBezTo>
                      <a:pt x="1251" y="691"/>
                      <a:pt x="1594" y="368"/>
                      <a:pt x="1977" y="268"/>
                    </a:cubicBezTo>
                    <a:cubicBezTo>
                      <a:pt x="2057" y="268"/>
                      <a:pt x="2098" y="188"/>
                      <a:pt x="2078" y="107"/>
                    </a:cubicBezTo>
                    <a:cubicBezTo>
                      <a:pt x="2078" y="40"/>
                      <a:pt x="2022" y="1"/>
                      <a:pt x="1957"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flipH="1">
                <a:off x="7751114" y="3015516"/>
                <a:ext cx="47213" cy="249544"/>
              </a:xfrm>
              <a:custGeom>
                <a:avLst/>
                <a:gdLst/>
                <a:ahLst/>
                <a:cxnLst/>
                <a:rect l="l" t="t" r="r" b="b"/>
                <a:pathLst>
                  <a:path w="767" h="4054" extrusionOk="0">
                    <a:moveTo>
                      <a:pt x="143" y="0"/>
                    </a:moveTo>
                    <a:cubicBezTo>
                      <a:pt x="81" y="0"/>
                      <a:pt x="1" y="61"/>
                      <a:pt x="22" y="142"/>
                    </a:cubicBezTo>
                    <a:cubicBezTo>
                      <a:pt x="22" y="1411"/>
                      <a:pt x="183" y="2702"/>
                      <a:pt x="485" y="3932"/>
                    </a:cubicBezTo>
                    <a:cubicBezTo>
                      <a:pt x="506" y="3992"/>
                      <a:pt x="546" y="4053"/>
                      <a:pt x="627" y="4053"/>
                    </a:cubicBezTo>
                    <a:lnTo>
                      <a:pt x="646" y="4032"/>
                    </a:lnTo>
                    <a:cubicBezTo>
                      <a:pt x="727" y="4013"/>
                      <a:pt x="767" y="3952"/>
                      <a:pt x="747" y="3871"/>
                    </a:cubicBezTo>
                    <a:cubicBezTo>
                      <a:pt x="465" y="2642"/>
                      <a:pt x="304" y="1392"/>
                      <a:pt x="304" y="142"/>
                    </a:cubicBezTo>
                    <a:cubicBezTo>
                      <a:pt x="283" y="61"/>
                      <a:pt x="223" y="0"/>
                      <a:pt x="14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7"/>
              <p:cNvSpPr/>
              <p:nvPr/>
            </p:nvSpPr>
            <p:spPr>
              <a:xfrm flipH="1">
                <a:off x="7516466" y="2645263"/>
                <a:ext cx="220982" cy="250406"/>
              </a:xfrm>
              <a:custGeom>
                <a:avLst/>
                <a:gdLst/>
                <a:ahLst/>
                <a:cxnLst/>
                <a:rect l="l" t="t" r="r" b="b"/>
                <a:pathLst>
                  <a:path w="3590" h="4068" extrusionOk="0">
                    <a:moveTo>
                      <a:pt x="877" y="0"/>
                    </a:moveTo>
                    <a:cubicBezTo>
                      <a:pt x="740" y="0"/>
                      <a:pt x="608" y="34"/>
                      <a:pt x="504" y="128"/>
                    </a:cubicBezTo>
                    <a:cubicBezTo>
                      <a:pt x="363" y="230"/>
                      <a:pt x="323" y="431"/>
                      <a:pt x="262" y="593"/>
                    </a:cubicBezTo>
                    <a:cubicBezTo>
                      <a:pt x="41" y="1539"/>
                      <a:pt x="0" y="2528"/>
                      <a:pt x="162" y="3496"/>
                    </a:cubicBezTo>
                    <a:cubicBezTo>
                      <a:pt x="181" y="3617"/>
                      <a:pt x="202" y="3757"/>
                      <a:pt x="283" y="3859"/>
                    </a:cubicBezTo>
                    <a:cubicBezTo>
                      <a:pt x="392" y="4006"/>
                      <a:pt x="570" y="4068"/>
                      <a:pt x="786" y="4068"/>
                    </a:cubicBezTo>
                    <a:cubicBezTo>
                      <a:pt x="1602" y="4068"/>
                      <a:pt x="2954" y="3179"/>
                      <a:pt x="3146" y="2668"/>
                    </a:cubicBezTo>
                    <a:cubicBezTo>
                      <a:pt x="3589" y="1520"/>
                      <a:pt x="2218" y="351"/>
                      <a:pt x="1250" y="68"/>
                    </a:cubicBezTo>
                    <a:cubicBezTo>
                      <a:pt x="1134" y="30"/>
                      <a:pt x="1003" y="0"/>
                      <a:pt x="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7"/>
              <p:cNvSpPr/>
              <p:nvPr/>
            </p:nvSpPr>
            <p:spPr>
              <a:xfrm flipH="1">
                <a:off x="6302786" y="334614"/>
                <a:ext cx="1818212" cy="2660592"/>
              </a:xfrm>
              <a:custGeom>
                <a:avLst/>
                <a:gdLst/>
                <a:ahLst/>
                <a:cxnLst/>
                <a:rect l="l" t="t" r="r" b="b"/>
                <a:pathLst>
                  <a:path w="29538" h="43223" extrusionOk="0">
                    <a:moveTo>
                      <a:pt x="16049" y="1"/>
                    </a:moveTo>
                    <a:cubicBezTo>
                      <a:pt x="14338" y="1"/>
                      <a:pt x="17064" y="4634"/>
                      <a:pt x="17460" y="5207"/>
                    </a:cubicBezTo>
                    <a:cubicBezTo>
                      <a:pt x="17460" y="5207"/>
                      <a:pt x="16746" y="4481"/>
                      <a:pt x="16145" y="4481"/>
                    </a:cubicBezTo>
                    <a:cubicBezTo>
                      <a:pt x="15977" y="4481"/>
                      <a:pt x="15818" y="4538"/>
                      <a:pt x="15686" y="4683"/>
                    </a:cubicBezTo>
                    <a:cubicBezTo>
                      <a:pt x="15122" y="5328"/>
                      <a:pt x="16191" y="6478"/>
                      <a:pt x="16291" y="6599"/>
                    </a:cubicBezTo>
                    <a:cubicBezTo>
                      <a:pt x="16255" y="6575"/>
                      <a:pt x="16071" y="6470"/>
                      <a:pt x="15830" y="6470"/>
                    </a:cubicBezTo>
                    <a:cubicBezTo>
                      <a:pt x="15671" y="6470"/>
                      <a:pt x="15487" y="6515"/>
                      <a:pt x="15304" y="6659"/>
                    </a:cubicBezTo>
                    <a:cubicBezTo>
                      <a:pt x="14799" y="7043"/>
                      <a:pt x="15807" y="8231"/>
                      <a:pt x="15807" y="8231"/>
                    </a:cubicBezTo>
                    <a:cubicBezTo>
                      <a:pt x="13993" y="9906"/>
                      <a:pt x="8589" y="16820"/>
                      <a:pt x="8589" y="16820"/>
                    </a:cubicBezTo>
                    <a:lnTo>
                      <a:pt x="8570" y="16820"/>
                    </a:lnTo>
                    <a:cubicBezTo>
                      <a:pt x="8549" y="16860"/>
                      <a:pt x="8509" y="16881"/>
                      <a:pt x="8468" y="16922"/>
                    </a:cubicBezTo>
                    <a:cubicBezTo>
                      <a:pt x="8328" y="17043"/>
                      <a:pt x="8186" y="17163"/>
                      <a:pt x="8025" y="17284"/>
                    </a:cubicBezTo>
                    <a:cubicBezTo>
                      <a:pt x="3691" y="21034"/>
                      <a:pt x="1" y="26739"/>
                      <a:pt x="1594" y="32728"/>
                    </a:cubicBezTo>
                    <a:cubicBezTo>
                      <a:pt x="2178" y="35005"/>
                      <a:pt x="3409" y="36760"/>
                      <a:pt x="5001" y="38231"/>
                    </a:cubicBezTo>
                    <a:cubicBezTo>
                      <a:pt x="5202" y="38413"/>
                      <a:pt x="5404" y="38594"/>
                      <a:pt x="5606" y="38755"/>
                    </a:cubicBezTo>
                    <a:cubicBezTo>
                      <a:pt x="6110" y="39198"/>
                      <a:pt x="6654" y="39602"/>
                      <a:pt x="7199" y="39985"/>
                    </a:cubicBezTo>
                    <a:cubicBezTo>
                      <a:pt x="9014" y="41235"/>
                      <a:pt x="11009" y="42243"/>
                      <a:pt x="13167" y="42768"/>
                    </a:cubicBezTo>
                    <a:cubicBezTo>
                      <a:pt x="13267" y="42787"/>
                      <a:pt x="13388" y="42827"/>
                      <a:pt x="13489" y="42848"/>
                    </a:cubicBezTo>
                    <a:cubicBezTo>
                      <a:pt x="14584" y="43087"/>
                      <a:pt x="15739" y="43223"/>
                      <a:pt x="16894" y="43223"/>
                    </a:cubicBezTo>
                    <a:cubicBezTo>
                      <a:pt x="18866" y="43223"/>
                      <a:pt x="20836" y="42826"/>
                      <a:pt x="22500" y="41860"/>
                    </a:cubicBezTo>
                    <a:cubicBezTo>
                      <a:pt x="23025" y="41558"/>
                      <a:pt x="23529" y="41214"/>
                      <a:pt x="24013" y="40832"/>
                    </a:cubicBezTo>
                    <a:cubicBezTo>
                      <a:pt x="24275" y="40610"/>
                      <a:pt x="24557" y="40368"/>
                      <a:pt x="24799" y="40126"/>
                    </a:cubicBezTo>
                    <a:cubicBezTo>
                      <a:pt x="26352" y="38655"/>
                      <a:pt x="27541" y="36779"/>
                      <a:pt x="28226" y="34763"/>
                    </a:cubicBezTo>
                    <a:cubicBezTo>
                      <a:pt x="29537" y="30892"/>
                      <a:pt x="28912" y="26518"/>
                      <a:pt x="26554" y="23191"/>
                    </a:cubicBezTo>
                    <a:cubicBezTo>
                      <a:pt x="26150" y="22607"/>
                      <a:pt x="25525" y="21921"/>
                      <a:pt x="25283" y="21196"/>
                    </a:cubicBezTo>
                    <a:cubicBezTo>
                      <a:pt x="25263" y="21175"/>
                      <a:pt x="25263" y="21155"/>
                      <a:pt x="25263" y="21134"/>
                    </a:cubicBezTo>
                    <a:cubicBezTo>
                      <a:pt x="25242" y="21115"/>
                      <a:pt x="25242" y="21094"/>
                      <a:pt x="25242" y="21075"/>
                    </a:cubicBezTo>
                    <a:cubicBezTo>
                      <a:pt x="25223" y="20994"/>
                      <a:pt x="25202" y="20913"/>
                      <a:pt x="25183" y="20812"/>
                    </a:cubicBezTo>
                    <a:lnTo>
                      <a:pt x="25183" y="20691"/>
                    </a:lnTo>
                    <a:cubicBezTo>
                      <a:pt x="25162" y="20268"/>
                      <a:pt x="25323" y="19884"/>
                      <a:pt x="25465" y="19502"/>
                    </a:cubicBezTo>
                    <a:cubicBezTo>
                      <a:pt x="26029" y="18151"/>
                      <a:pt x="26634" y="16820"/>
                      <a:pt x="27016" y="15430"/>
                    </a:cubicBezTo>
                    <a:cubicBezTo>
                      <a:pt x="27057" y="15328"/>
                      <a:pt x="27078" y="15228"/>
                      <a:pt x="27118" y="15107"/>
                    </a:cubicBezTo>
                    <a:cubicBezTo>
                      <a:pt x="27299" y="14381"/>
                      <a:pt x="27379" y="13696"/>
                      <a:pt x="27379" y="13030"/>
                    </a:cubicBezTo>
                    <a:cubicBezTo>
                      <a:pt x="27360" y="9360"/>
                      <a:pt x="24758" y="6519"/>
                      <a:pt x="21412" y="4744"/>
                    </a:cubicBezTo>
                    <a:cubicBezTo>
                      <a:pt x="19476" y="3736"/>
                      <a:pt x="18570" y="1498"/>
                      <a:pt x="16796" y="288"/>
                    </a:cubicBezTo>
                    <a:cubicBezTo>
                      <a:pt x="16594" y="148"/>
                      <a:pt x="16372" y="27"/>
                      <a:pt x="16151" y="6"/>
                    </a:cubicBezTo>
                    <a:cubicBezTo>
                      <a:pt x="16115" y="3"/>
                      <a:pt x="16081" y="1"/>
                      <a:pt x="16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7"/>
              <p:cNvSpPr/>
              <p:nvPr/>
            </p:nvSpPr>
            <p:spPr>
              <a:xfrm flipH="1">
                <a:off x="6435622" y="334614"/>
                <a:ext cx="1164128" cy="1081583"/>
              </a:xfrm>
              <a:custGeom>
                <a:avLst/>
                <a:gdLst/>
                <a:ahLst/>
                <a:cxnLst/>
                <a:rect l="l" t="t" r="r" b="b"/>
                <a:pathLst>
                  <a:path w="18912" h="17571" extrusionOk="0">
                    <a:moveTo>
                      <a:pt x="7581" y="1"/>
                    </a:moveTo>
                    <a:cubicBezTo>
                      <a:pt x="5870" y="1"/>
                      <a:pt x="8596" y="4634"/>
                      <a:pt x="8992" y="5207"/>
                    </a:cubicBezTo>
                    <a:cubicBezTo>
                      <a:pt x="8992" y="5207"/>
                      <a:pt x="8278" y="4481"/>
                      <a:pt x="7677" y="4481"/>
                    </a:cubicBezTo>
                    <a:cubicBezTo>
                      <a:pt x="7509" y="4481"/>
                      <a:pt x="7350" y="4538"/>
                      <a:pt x="7218" y="4683"/>
                    </a:cubicBezTo>
                    <a:cubicBezTo>
                      <a:pt x="6654" y="5328"/>
                      <a:pt x="7723" y="6478"/>
                      <a:pt x="7823" y="6599"/>
                    </a:cubicBezTo>
                    <a:cubicBezTo>
                      <a:pt x="7787" y="6575"/>
                      <a:pt x="7603" y="6470"/>
                      <a:pt x="7362" y="6470"/>
                    </a:cubicBezTo>
                    <a:cubicBezTo>
                      <a:pt x="7203" y="6470"/>
                      <a:pt x="7019" y="6515"/>
                      <a:pt x="6836" y="6659"/>
                    </a:cubicBezTo>
                    <a:cubicBezTo>
                      <a:pt x="6331" y="7043"/>
                      <a:pt x="7339" y="8231"/>
                      <a:pt x="7339" y="8231"/>
                    </a:cubicBezTo>
                    <a:cubicBezTo>
                      <a:pt x="5525" y="9906"/>
                      <a:pt x="121" y="16820"/>
                      <a:pt x="121" y="16820"/>
                    </a:cubicBezTo>
                    <a:cubicBezTo>
                      <a:pt x="81" y="16841"/>
                      <a:pt x="41" y="16881"/>
                      <a:pt x="0" y="16922"/>
                    </a:cubicBezTo>
                    <a:cubicBezTo>
                      <a:pt x="21" y="16962"/>
                      <a:pt x="62" y="17002"/>
                      <a:pt x="102" y="17022"/>
                    </a:cubicBezTo>
                    <a:cubicBezTo>
                      <a:pt x="202" y="17123"/>
                      <a:pt x="363" y="17163"/>
                      <a:pt x="505" y="17163"/>
                    </a:cubicBezTo>
                    <a:cubicBezTo>
                      <a:pt x="545" y="17166"/>
                      <a:pt x="585" y="17168"/>
                      <a:pt x="624" y="17168"/>
                    </a:cubicBezTo>
                    <a:cubicBezTo>
                      <a:pt x="1128" y="17168"/>
                      <a:pt x="1625" y="16935"/>
                      <a:pt x="2017" y="16599"/>
                    </a:cubicBezTo>
                    <a:cubicBezTo>
                      <a:pt x="2441" y="16255"/>
                      <a:pt x="2783" y="15793"/>
                      <a:pt x="3086" y="15349"/>
                    </a:cubicBezTo>
                    <a:cubicBezTo>
                      <a:pt x="3287" y="15046"/>
                      <a:pt x="3408" y="14925"/>
                      <a:pt x="3570" y="14602"/>
                    </a:cubicBezTo>
                    <a:lnTo>
                      <a:pt x="3570" y="14602"/>
                    </a:lnTo>
                    <a:cubicBezTo>
                      <a:pt x="3247" y="15247"/>
                      <a:pt x="3126" y="15731"/>
                      <a:pt x="3086" y="16417"/>
                    </a:cubicBezTo>
                    <a:cubicBezTo>
                      <a:pt x="3086" y="16618"/>
                      <a:pt x="3086" y="16820"/>
                      <a:pt x="3167" y="17002"/>
                    </a:cubicBezTo>
                    <a:cubicBezTo>
                      <a:pt x="3309" y="17368"/>
                      <a:pt x="3704" y="17570"/>
                      <a:pt x="4112" y="17570"/>
                    </a:cubicBezTo>
                    <a:cubicBezTo>
                      <a:pt x="4220" y="17570"/>
                      <a:pt x="4330" y="17556"/>
                      <a:pt x="4436" y="17526"/>
                    </a:cubicBezTo>
                    <a:cubicBezTo>
                      <a:pt x="4920" y="17384"/>
                      <a:pt x="5283" y="17022"/>
                      <a:pt x="5586" y="16599"/>
                    </a:cubicBezTo>
                    <a:cubicBezTo>
                      <a:pt x="6070" y="15954"/>
                      <a:pt x="6371" y="15188"/>
                      <a:pt x="6513" y="14401"/>
                    </a:cubicBezTo>
                    <a:lnTo>
                      <a:pt x="6513" y="14401"/>
                    </a:lnTo>
                    <a:cubicBezTo>
                      <a:pt x="6473" y="14785"/>
                      <a:pt x="6634" y="15107"/>
                      <a:pt x="6916" y="15409"/>
                    </a:cubicBezTo>
                    <a:cubicBezTo>
                      <a:pt x="7179" y="15725"/>
                      <a:pt x="7581" y="15904"/>
                      <a:pt x="7988" y="15904"/>
                    </a:cubicBezTo>
                    <a:cubicBezTo>
                      <a:pt x="8047" y="15904"/>
                      <a:pt x="8107" y="15900"/>
                      <a:pt x="8166" y="15893"/>
                    </a:cubicBezTo>
                    <a:cubicBezTo>
                      <a:pt x="8368" y="15873"/>
                      <a:pt x="8570" y="15812"/>
                      <a:pt x="8731" y="15672"/>
                    </a:cubicBezTo>
                    <a:cubicBezTo>
                      <a:pt x="8992" y="15430"/>
                      <a:pt x="9073" y="15086"/>
                      <a:pt x="9113" y="14744"/>
                    </a:cubicBezTo>
                    <a:cubicBezTo>
                      <a:pt x="9194" y="14018"/>
                      <a:pt x="9194" y="13272"/>
                      <a:pt x="9053" y="12546"/>
                    </a:cubicBezTo>
                    <a:lnTo>
                      <a:pt x="9053" y="12546"/>
                    </a:lnTo>
                    <a:cubicBezTo>
                      <a:pt x="9376" y="12647"/>
                      <a:pt x="9678" y="12768"/>
                      <a:pt x="10021" y="12828"/>
                    </a:cubicBezTo>
                    <a:cubicBezTo>
                      <a:pt x="10087" y="12835"/>
                      <a:pt x="10154" y="12839"/>
                      <a:pt x="10222" y="12839"/>
                    </a:cubicBezTo>
                    <a:cubicBezTo>
                      <a:pt x="10526" y="12839"/>
                      <a:pt x="10835" y="12758"/>
                      <a:pt x="11049" y="12527"/>
                    </a:cubicBezTo>
                    <a:cubicBezTo>
                      <a:pt x="11291" y="12304"/>
                      <a:pt x="11371" y="11941"/>
                      <a:pt x="11352" y="11618"/>
                    </a:cubicBezTo>
                    <a:cubicBezTo>
                      <a:pt x="11331" y="11317"/>
                      <a:pt x="11231" y="11014"/>
                      <a:pt x="11129" y="10731"/>
                    </a:cubicBezTo>
                    <a:lnTo>
                      <a:pt x="11129" y="10731"/>
                    </a:lnTo>
                    <a:cubicBezTo>
                      <a:pt x="11634" y="11175"/>
                      <a:pt x="12320" y="11417"/>
                      <a:pt x="12984" y="11538"/>
                    </a:cubicBezTo>
                    <a:cubicBezTo>
                      <a:pt x="13113" y="11560"/>
                      <a:pt x="13247" y="11574"/>
                      <a:pt x="13381" y="11574"/>
                    </a:cubicBezTo>
                    <a:cubicBezTo>
                      <a:pt x="13623" y="11574"/>
                      <a:pt x="13865" y="11527"/>
                      <a:pt x="14073" y="11398"/>
                    </a:cubicBezTo>
                    <a:cubicBezTo>
                      <a:pt x="14457" y="11135"/>
                      <a:pt x="14578" y="10631"/>
                      <a:pt x="14597" y="10167"/>
                    </a:cubicBezTo>
                    <a:cubicBezTo>
                      <a:pt x="15081" y="10914"/>
                      <a:pt x="15384" y="11760"/>
                      <a:pt x="16008" y="12385"/>
                    </a:cubicBezTo>
                    <a:cubicBezTo>
                      <a:pt x="16150" y="12527"/>
                      <a:pt x="16331" y="12667"/>
                      <a:pt x="16513" y="12788"/>
                    </a:cubicBezTo>
                    <a:cubicBezTo>
                      <a:pt x="16940" y="13083"/>
                      <a:pt x="17444" y="13270"/>
                      <a:pt x="17952" y="13270"/>
                    </a:cubicBezTo>
                    <a:cubicBezTo>
                      <a:pt x="18138" y="13270"/>
                      <a:pt x="18324" y="13245"/>
                      <a:pt x="18508" y="13191"/>
                    </a:cubicBezTo>
                    <a:cubicBezTo>
                      <a:pt x="18650" y="13151"/>
                      <a:pt x="18771" y="13091"/>
                      <a:pt x="18911" y="13030"/>
                    </a:cubicBezTo>
                    <a:cubicBezTo>
                      <a:pt x="18892" y="11438"/>
                      <a:pt x="18408" y="10006"/>
                      <a:pt x="17581" y="8756"/>
                    </a:cubicBezTo>
                    <a:cubicBezTo>
                      <a:pt x="16513" y="7102"/>
                      <a:pt x="14839" y="5753"/>
                      <a:pt x="12944" y="4744"/>
                    </a:cubicBezTo>
                    <a:cubicBezTo>
                      <a:pt x="11008" y="3736"/>
                      <a:pt x="10102" y="1498"/>
                      <a:pt x="8328" y="288"/>
                    </a:cubicBezTo>
                    <a:cubicBezTo>
                      <a:pt x="8126" y="148"/>
                      <a:pt x="7904" y="27"/>
                      <a:pt x="7683" y="6"/>
                    </a:cubicBezTo>
                    <a:cubicBezTo>
                      <a:pt x="7647" y="3"/>
                      <a:pt x="7613" y="1"/>
                      <a:pt x="7581" y="1"/>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7"/>
              <p:cNvSpPr/>
              <p:nvPr/>
            </p:nvSpPr>
            <p:spPr>
              <a:xfrm flipH="1">
                <a:off x="7593409" y="1369906"/>
                <a:ext cx="472989" cy="1318016"/>
              </a:xfrm>
              <a:custGeom>
                <a:avLst/>
                <a:gdLst/>
                <a:ahLst/>
                <a:cxnLst/>
                <a:rect l="l" t="t" r="r" b="b"/>
                <a:pathLst>
                  <a:path w="7684" h="21412" extrusionOk="0">
                    <a:moveTo>
                      <a:pt x="7683" y="1"/>
                    </a:moveTo>
                    <a:cubicBezTo>
                      <a:pt x="7662" y="41"/>
                      <a:pt x="7622" y="62"/>
                      <a:pt x="7581" y="103"/>
                    </a:cubicBezTo>
                    <a:cubicBezTo>
                      <a:pt x="7441" y="224"/>
                      <a:pt x="7299" y="344"/>
                      <a:pt x="7138" y="465"/>
                    </a:cubicBezTo>
                    <a:cubicBezTo>
                      <a:pt x="4719" y="2562"/>
                      <a:pt x="2501" y="5264"/>
                      <a:pt x="1291" y="8288"/>
                    </a:cubicBezTo>
                    <a:cubicBezTo>
                      <a:pt x="1272" y="8328"/>
                      <a:pt x="1272" y="8347"/>
                      <a:pt x="1251" y="8368"/>
                    </a:cubicBezTo>
                    <a:cubicBezTo>
                      <a:pt x="324" y="10747"/>
                      <a:pt x="1" y="13307"/>
                      <a:pt x="707" y="15909"/>
                    </a:cubicBezTo>
                    <a:cubicBezTo>
                      <a:pt x="727" y="16009"/>
                      <a:pt x="767" y="16130"/>
                      <a:pt x="788" y="16231"/>
                    </a:cubicBezTo>
                    <a:cubicBezTo>
                      <a:pt x="848" y="16433"/>
                      <a:pt x="909" y="16613"/>
                      <a:pt x="969" y="16796"/>
                    </a:cubicBezTo>
                    <a:cubicBezTo>
                      <a:pt x="1191" y="17420"/>
                      <a:pt x="1474" y="17984"/>
                      <a:pt x="1775" y="18529"/>
                    </a:cubicBezTo>
                    <a:cubicBezTo>
                      <a:pt x="1836" y="18629"/>
                      <a:pt x="1896" y="18731"/>
                      <a:pt x="1957" y="18812"/>
                    </a:cubicBezTo>
                    <a:lnTo>
                      <a:pt x="1957" y="18831"/>
                    </a:lnTo>
                    <a:cubicBezTo>
                      <a:pt x="2138" y="19113"/>
                      <a:pt x="2320" y="19396"/>
                      <a:pt x="2541" y="19678"/>
                    </a:cubicBezTo>
                    <a:cubicBezTo>
                      <a:pt x="2582" y="19718"/>
                      <a:pt x="2603" y="19779"/>
                      <a:pt x="2643" y="19820"/>
                    </a:cubicBezTo>
                    <a:cubicBezTo>
                      <a:pt x="2885" y="20121"/>
                      <a:pt x="3127" y="20404"/>
                      <a:pt x="3388" y="20686"/>
                    </a:cubicBezTo>
                    <a:cubicBezTo>
                      <a:pt x="3449" y="20747"/>
                      <a:pt x="3490" y="20787"/>
                      <a:pt x="3530" y="20847"/>
                    </a:cubicBezTo>
                    <a:cubicBezTo>
                      <a:pt x="3711" y="21029"/>
                      <a:pt x="3912" y="21231"/>
                      <a:pt x="4114" y="21412"/>
                    </a:cubicBezTo>
                    <a:cubicBezTo>
                      <a:pt x="3732" y="21049"/>
                      <a:pt x="3469" y="20283"/>
                      <a:pt x="3267" y="19799"/>
                    </a:cubicBezTo>
                    <a:cubicBezTo>
                      <a:pt x="1836" y="16573"/>
                      <a:pt x="1957" y="12804"/>
                      <a:pt x="2925" y="9376"/>
                    </a:cubicBezTo>
                    <a:lnTo>
                      <a:pt x="2925" y="9356"/>
                    </a:lnTo>
                    <a:cubicBezTo>
                      <a:pt x="3167" y="8509"/>
                      <a:pt x="3449" y="7683"/>
                      <a:pt x="3772" y="6877"/>
                    </a:cubicBezTo>
                    <a:cubicBezTo>
                      <a:pt x="4799" y="4436"/>
                      <a:pt x="6272" y="2643"/>
                      <a:pt x="7562" y="385"/>
                    </a:cubicBezTo>
                    <a:cubicBezTo>
                      <a:pt x="7662" y="224"/>
                      <a:pt x="7683" y="103"/>
                      <a:pt x="7683" y="1"/>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7"/>
              <p:cNvSpPr/>
              <p:nvPr/>
            </p:nvSpPr>
            <p:spPr>
              <a:xfrm flipH="1">
                <a:off x="6335042" y="1639271"/>
                <a:ext cx="259516" cy="1165298"/>
              </a:xfrm>
              <a:custGeom>
                <a:avLst/>
                <a:gdLst/>
                <a:ahLst/>
                <a:cxnLst/>
                <a:rect l="l" t="t" r="r" b="b"/>
                <a:pathLst>
                  <a:path w="4216" h="18931" extrusionOk="0">
                    <a:moveTo>
                      <a:pt x="485" y="1"/>
                    </a:moveTo>
                    <a:cubicBezTo>
                      <a:pt x="485" y="262"/>
                      <a:pt x="506" y="504"/>
                      <a:pt x="546" y="705"/>
                    </a:cubicBezTo>
                    <a:cubicBezTo>
                      <a:pt x="667" y="1412"/>
                      <a:pt x="909" y="2117"/>
                      <a:pt x="1110" y="2823"/>
                    </a:cubicBezTo>
                    <a:cubicBezTo>
                      <a:pt x="1533" y="4375"/>
                      <a:pt x="1654" y="5988"/>
                      <a:pt x="1756" y="7581"/>
                    </a:cubicBezTo>
                    <a:cubicBezTo>
                      <a:pt x="1775" y="7923"/>
                      <a:pt x="1796" y="8246"/>
                      <a:pt x="1815" y="8568"/>
                    </a:cubicBezTo>
                    <a:lnTo>
                      <a:pt x="1815" y="8608"/>
                    </a:lnTo>
                    <a:cubicBezTo>
                      <a:pt x="1896" y="9979"/>
                      <a:pt x="1917" y="11350"/>
                      <a:pt x="1775" y="12721"/>
                    </a:cubicBezTo>
                    <a:cubicBezTo>
                      <a:pt x="1573" y="14879"/>
                      <a:pt x="968" y="16995"/>
                      <a:pt x="1" y="18931"/>
                    </a:cubicBezTo>
                    <a:cubicBezTo>
                      <a:pt x="223" y="18729"/>
                      <a:pt x="425" y="18508"/>
                      <a:pt x="627" y="18307"/>
                    </a:cubicBezTo>
                    <a:cubicBezTo>
                      <a:pt x="686" y="18245"/>
                      <a:pt x="727" y="18186"/>
                      <a:pt x="767" y="18124"/>
                    </a:cubicBezTo>
                    <a:cubicBezTo>
                      <a:pt x="1089" y="17761"/>
                      <a:pt x="1412" y="17379"/>
                      <a:pt x="1675" y="16976"/>
                    </a:cubicBezTo>
                    <a:cubicBezTo>
                      <a:pt x="1735" y="16915"/>
                      <a:pt x="1775" y="16874"/>
                      <a:pt x="1815" y="16815"/>
                    </a:cubicBezTo>
                    <a:cubicBezTo>
                      <a:pt x="2038" y="16452"/>
                      <a:pt x="2259" y="16089"/>
                      <a:pt x="2460" y="15726"/>
                    </a:cubicBezTo>
                    <a:lnTo>
                      <a:pt x="2481" y="15726"/>
                    </a:lnTo>
                    <a:cubicBezTo>
                      <a:pt x="2501" y="15665"/>
                      <a:pt x="2541" y="15605"/>
                      <a:pt x="2562" y="15544"/>
                    </a:cubicBezTo>
                    <a:lnTo>
                      <a:pt x="2581" y="15544"/>
                    </a:lnTo>
                    <a:cubicBezTo>
                      <a:pt x="2783" y="15121"/>
                      <a:pt x="2985" y="14697"/>
                      <a:pt x="3167" y="14274"/>
                    </a:cubicBezTo>
                    <a:lnTo>
                      <a:pt x="3288" y="13971"/>
                    </a:lnTo>
                    <a:cubicBezTo>
                      <a:pt x="3328" y="13831"/>
                      <a:pt x="3368" y="13710"/>
                      <a:pt x="3428" y="13568"/>
                    </a:cubicBezTo>
                    <a:cubicBezTo>
                      <a:pt x="4014" y="11834"/>
                      <a:pt x="4215" y="9979"/>
                      <a:pt x="4033" y="8165"/>
                    </a:cubicBezTo>
                    <a:lnTo>
                      <a:pt x="4033" y="8084"/>
                    </a:lnTo>
                    <a:cubicBezTo>
                      <a:pt x="3812" y="5907"/>
                      <a:pt x="3046" y="3791"/>
                      <a:pt x="1756" y="1996"/>
                    </a:cubicBezTo>
                    <a:cubicBezTo>
                      <a:pt x="1352" y="1412"/>
                      <a:pt x="727" y="726"/>
                      <a:pt x="485" y="1"/>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flipH="1">
                <a:off x="7886288" y="1801345"/>
                <a:ext cx="103166" cy="146932"/>
              </a:xfrm>
              <a:custGeom>
                <a:avLst/>
                <a:gdLst/>
                <a:ahLst/>
                <a:cxnLst/>
                <a:rect l="l" t="t" r="r" b="b"/>
                <a:pathLst>
                  <a:path w="1676" h="2387" extrusionOk="0">
                    <a:moveTo>
                      <a:pt x="1393" y="69"/>
                    </a:moveTo>
                    <a:cubicBezTo>
                      <a:pt x="1412" y="69"/>
                      <a:pt x="1433" y="69"/>
                      <a:pt x="1453" y="89"/>
                    </a:cubicBezTo>
                    <a:cubicBezTo>
                      <a:pt x="1474" y="109"/>
                      <a:pt x="1474" y="169"/>
                      <a:pt x="1474" y="230"/>
                    </a:cubicBezTo>
                    <a:cubicBezTo>
                      <a:pt x="1433" y="513"/>
                      <a:pt x="1130" y="956"/>
                      <a:pt x="828" y="1218"/>
                    </a:cubicBezTo>
                    <a:lnTo>
                      <a:pt x="828" y="1158"/>
                    </a:lnTo>
                    <a:cubicBezTo>
                      <a:pt x="869" y="835"/>
                      <a:pt x="990" y="311"/>
                      <a:pt x="1251" y="129"/>
                    </a:cubicBezTo>
                    <a:cubicBezTo>
                      <a:pt x="1291" y="89"/>
                      <a:pt x="1332" y="69"/>
                      <a:pt x="1393" y="69"/>
                    </a:cubicBezTo>
                    <a:close/>
                    <a:moveTo>
                      <a:pt x="1401" y="1"/>
                    </a:moveTo>
                    <a:cubicBezTo>
                      <a:pt x="1331" y="1"/>
                      <a:pt x="1267" y="23"/>
                      <a:pt x="1191" y="69"/>
                    </a:cubicBezTo>
                    <a:cubicBezTo>
                      <a:pt x="928" y="250"/>
                      <a:pt x="788" y="814"/>
                      <a:pt x="767" y="1158"/>
                    </a:cubicBezTo>
                    <a:lnTo>
                      <a:pt x="767" y="1279"/>
                    </a:lnTo>
                    <a:cubicBezTo>
                      <a:pt x="707" y="1319"/>
                      <a:pt x="667" y="1359"/>
                      <a:pt x="627" y="1379"/>
                    </a:cubicBezTo>
                    <a:cubicBezTo>
                      <a:pt x="565" y="1419"/>
                      <a:pt x="506" y="1459"/>
                      <a:pt x="425" y="1480"/>
                    </a:cubicBezTo>
                    <a:lnTo>
                      <a:pt x="344" y="1480"/>
                    </a:lnTo>
                    <a:cubicBezTo>
                      <a:pt x="264" y="1480"/>
                      <a:pt x="203" y="1459"/>
                      <a:pt x="162" y="1419"/>
                    </a:cubicBezTo>
                    <a:lnTo>
                      <a:pt x="143" y="1419"/>
                    </a:lnTo>
                    <a:cubicBezTo>
                      <a:pt x="103" y="1379"/>
                      <a:pt x="62" y="1338"/>
                      <a:pt x="41" y="1279"/>
                    </a:cubicBezTo>
                    <a:cubicBezTo>
                      <a:pt x="22" y="1319"/>
                      <a:pt x="22" y="1338"/>
                      <a:pt x="1" y="1359"/>
                    </a:cubicBezTo>
                    <a:cubicBezTo>
                      <a:pt x="22" y="1400"/>
                      <a:pt x="41" y="1419"/>
                      <a:pt x="82" y="1440"/>
                    </a:cubicBezTo>
                    <a:lnTo>
                      <a:pt x="143" y="1500"/>
                    </a:lnTo>
                    <a:cubicBezTo>
                      <a:pt x="183" y="1521"/>
                      <a:pt x="264" y="1561"/>
                      <a:pt x="344" y="1561"/>
                    </a:cubicBezTo>
                    <a:cubicBezTo>
                      <a:pt x="364" y="1561"/>
                      <a:pt x="385" y="1561"/>
                      <a:pt x="385" y="1540"/>
                    </a:cubicBezTo>
                    <a:lnTo>
                      <a:pt x="465" y="1540"/>
                    </a:lnTo>
                    <a:cubicBezTo>
                      <a:pt x="546" y="1521"/>
                      <a:pt x="606" y="1480"/>
                      <a:pt x="667" y="1440"/>
                    </a:cubicBezTo>
                    <a:cubicBezTo>
                      <a:pt x="686" y="1419"/>
                      <a:pt x="727" y="1400"/>
                      <a:pt x="767" y="1379"/>
                    </a:cubicBezTo>
                    <a:cubicBezTo>
                      <a:pt x="767" y="1540"/>
                      <a:pt x="788" y="1682"/>
                      <a:pt x="828" y="1803"/>
                    </a:cubicBezTo>
                    <a:cubicBezTo>
                      <a:pt x="848" y="1843"/>
                      <a:pt x="848" y="1863"/>
                      <a:pt x="869" y="1903"/>
                    </a:cubicBezTo>
                    <a:cubicBezTo>
                      <a:pt x="888" y="1943"/>
                      <a:pt x="909" y="1964"/>
                      <a:pt x="909" y="2005"/>
                    </a:cubicBezTo>
                    <a:cubicBezTo>
                      <a:pt x="990" y="2126"/>
                      <a:pt x="1111" y="2247"/>
                      <a:pt x="1251" y="2306"/>
                    </a:cubicBezTo>
                    <a:cubicBezTo>
                      <a:pt x="1272" y="2327"/>
                      <a:pt x="1291" y="2327"/>
                      <a:pt x="1312" y="2347"/>
                    </a:cubicBezTo>
                    <a:cubicBezTo>
                      <a:pt x="1393" y="2367"/>
                      <a:pt x="1474" y="2387"/>
                      <a:pt x="1533" y="2387"/>
                    </a:cubicBezTo>
                    <a:cubicBezTo>
                      <a:pt x="1594" y="2387"/>
                      <a:pt x="1635" y="2367"/>
                      <a:pt x="1675" y="2367"/>
                    </a:cubicBezTo>
                    <a:lnTo>
                      <a:pt x="1675" y="2347"/>
                    </a:lnTo>
                    <a:lnTo>
                      <a:pt x="1654" y="2306"/>
                    </a:lnTo>
                    <a:cubicBezTo>
                      <a:pt x="1617" y="2314"/>
                      <a:pt x="1579" y="2318"/>
                      <a:pt x="1543" y="2318"/>
                    </a:cubicBezTo>
                    <a:cubicBezTo>
                      <a:pt x="1304" y="2318"/>
                      <a:pt x="1092" y="2156"/>
                      <a:pt x="969" y="1964"/>
                    </a:cubicBezTo>
                    <a:cubicBezTo>
                      <a:pt x="869" y="1803"/>
                      <a:pt x="828" y="1580"/>
                      <a:pt x="828" y="1319"/>
                    </a:cubicBezTo>
                    <a:cubicBezTo>
                      <a:pt x="1170" y="1037"/>
                      <a:pt x="1493" y="553"/>
                      <a:pt x="1533" y="250"/>
                    </a:cubicBezTo>
                    <a:cubicBezTo>
                      <a:pt x="1554" y="150"/>
                      <a:pt x="1533" y="69"/>
                      <a:pt x="1493" y="29"/>
                    </a:cubicBezTo>
                    <a:lnTo>
                      <a:pt x="1493" y="8"/>
                    </a:lnTo>
                    <a:lnTo>
                      <a:pt x="1474" y="8"/>
                    </a:lnTo>
                    <a:cubicBezTo>
                      <a:pt x="1448" y="3"/>
                      <a:pt x="1425" y="1"/>
                      <a:pt x="1401"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flipH="1">
                <a:off x="7979421" y="1887460"/>
                <a:ext cx="67095" cy="516323"/>
              </a:xfrm>
              <a:custGeom>
                <a:avLst/>
                <a:gdLst/>
                <a:ahLst/>
                <a:cxnLst/>
                <a:rect l="l" t="t" r="r" b="b"/>
                <a:pathLst>
                  <a:path w="1090" h="8388" extrusionOk="0">
                    <a:moveTo>
                      <a:pt x="1009" y="1"/>
                    </a:moveTo>
                    <a:lnTo>
                      <a:pt x="1009" y="41"/>
                    </a:lnTo>
                    <a:cubicBezTo>
                      <a:pt x="183" y="2520"/>
                      <a:pt x="1" y="5243"/>
                      <a:pt x="465" y="7823"/>
                    </a:cubicBezTo>
                    <a:cubicBezTo>
                      <a:pt x="525" y="8025"/>
                      <a:pt x="586" y="8205"/>
                      <a:pt x="646" y="8388"/>
                    </a:cubicBezTo>
                    <a:cubicBezTo>
                      <a:pt x="62" y="5646"/>
                      <a:pt x="183" y="2743"/>
                      <a:pt x="1070" y="101"/>
                    </a:cubicBezTo>
                    <a:cubicBezTo>
                      <a:pt x="1070" y="60"/>
                      <a:pt x="1070" y="41"/>
                      <a:pt x="1089" y="20"/>
                    </a:cubicBezTo>
                    <a:lnTo>
                      <a:pt x="1070" y="20"/>
                    </a:lnTo>
                    <a:lnTo>
                      <a:pt x="1009"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7"/>
              <p:cNvSpPr/>
              <p:nvPr/>
            </p:nvSpPr>
            <p:spPr>
              <a:xfrm flipH="1">
                <a:off x="7945873" y="1892446"/>
                <a:ext cx="65864" cy="635432"/>
              </a:xfrm>
              <a:custGeom>
                <a:avLst/>
                <a:gdLst/>
                <a:ahLst/>
                <a:cxnLst/>
                <a:rect l="l" t="t" r="r" b="b"/>
                <a:pathLst>
                  <a:path w="1070" h="10323" extrusionOk="0">
                    <a:moveTo>
                      <a:pt x="766" y="0"/>
                    </a:moveTo>
                    <a:cubicBezTo>
                      <a:pt x="766" y="20"/>
                      <a:pt x="766" y="41"/>
                      <a:pt x="747" y="60"/>
                    </a:cubicBezTo>
                    <a:cubicBezTo>
                      <a:pt x="182" y="2358"/>
                      <a:pt x="0" y="4616"/>
                      <a:pt x="223" y="6753"/>
                    </a:cubicBezTo>
                    <a:cubicBezTo>
                      <a:pt x="323" y="7882"/>
                      <a:pt x="545" y="8992"/>
                      <a:pt x="887" y="10040"/>
                    </a:cubicBezTo>
                    <a:cubicBezTo>
                      <a:pt x="948" y="10140"/>
                      <a:pt x="1008" y="10242"/>
                      <a:pt x="1069" y="10323"/>
                    </a:cubicBezTo>
                    <a:cubicBezTo>
                      <a:pt x="666" y="9194"/>
                      <a:pt x="403" y="7984"/>
                      <a:pt x="282" y="6753"/>
                    </a:cubicBezTo>
                    <a:cubicBezTo>
                      <a:pt x="61" y="4597"/>
                      <a:pt x="242" y="2358"/>
                      <a:pt x="827" y="60"/>
                    </a:cubicBezTo>
                    <a:cubicBezTo>
                      <a:pt x="827" y="41"/>
                      <a:pt x="847" y="20"/>
                      <a:pt x="847" y="20"/>
                    </a:cubicBezTo>
                    <a:lnTo>
                      <a:pt x="787"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flipH="1">
                <a:off x="7903708" y="1912267"/>
                <a:ext cx="78298" cy="677659"/>
              </a:xfrm>
              <a:custGeom>
                <a:avLst/>
                <a:gdLst/>
                <a:ahLst/>
                <a:cxnLst/>
                <a:rect l="l" t="t" r="r" b="b"/>
                <a:pathLst>
                  <a:path w="1272" h="11009" extrusionOk="0">
                    <a:moveTo>
                      <a:pt x="707" y="1"/>
                    </a:moveTo>
                    <a:cubicBezTo>
                      <a:pt x="1" y="3569"/>
                      <a:pt x="162" y="7339"/>
                      <a:pt x="1170" y="10867"/>
                    </a:cubicBezTo>
                    <a:cubicBezTo>
                      <a:pt x="1211" y="10907"/>
                      <a:pt x="1232" y="10968"/>
                      <a:pt x="1272" y="11009"/>
                    </a:cubicBezTo>
                    <a:cubicBezTo>
                      <a:pt x="243" y="7501"/>
                      <a:pt x="62" y="3690"/>
                      <a:pt x="748" y="101"/>
                    </a:cubicBezTo>
                    <a:cubicBezTo>
                      <a:pt x="748" y="82"/>
                      <a:pt x="767" y="41"/>
                      <a:pt x="767"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flipH="1">
                <a:off x="7849109" y="1943291"/>
                <a:ext cx="120463" cy="709914"/>
              </a:xfrm>
              <a:custGeom>
                <a:avLst/>
                <a:gdLst/>
                <a:ahLst/>
                <a:cxnLst/>
                <a:rect l="l" t="t" r="r" b="b"/>
                <a:pathLst>
                  <a:path w="1957" h="11533" extrusionOk="0">
                    <a:moveTo>
                      <a:pt x="928" y="0"/>
                    </a:moveTo>
                    <a:cubicBezTo>
                      <a:pt x="1" y="3750"/>
                      <a:pt x="323" y="7803"/>
                      <a:pt x="1815" y="11371"/>
                    </a:cubicBezTo>
                    <a:cubicBezTo>
                      <a:pt x="1876" y="11432"/>
                      <a:pt x="1917" y="11472"/>
                      <a:pt x="1957" y="11532"/>
                    </a:cubicBezTo>
                    <a:cubicBezTo>
                      <a:pt x="425" y="7924"/>
                      <a:pt x="62" y="3811"/>
                      <a:pt x="989" y="41"/>
                    </a:cubicBezTo>
                    <a:cubicBezTo>
                      <a:pt x="989" y="21"/>
                      <a:pt x="1009" y="21"/>
                      <a:pt x="1009" y="21"/>
                    </a:cubicBezTo>
                    <a:lnTo>
                      <a:pt x="928"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7"/>
              <p:cNvSpPr/>
              <p:nvPr/>
            </p:nvSpPr>
            <p:spPr>
              <a:xfrm flipH="1">
                <a:off x="6346307" y="2041902"/>
                <a:ext cx="137760" cy="129758"/>
              </a:xfrm>
              <a:custGeom>
                <a:avLst/>
                <a:gdLst/>
                <a:ahLst/>
                <a:cxnLst/>
                <a:rect l="l" t="t" r="r" b="b"/>
                <a:pathLst>
                  <a:path w="2238" h="2108" extrusionOk="0">
                    <a:moveTo>
                      <a:pt x="1028" y="72"/>
                    </a:moveTo>
                    <a:cubicBezTo>
                      <a:pt x="1090" y="72"/>
                      <a:pt x="1130" y="132"/>
                      <a:pt x="1170" y="172"/>
                    </a:cubicBezTo>
                    <a:cubicBezTo>
                      <a:pt x="1211" y="253"/>
                      <a:pt x="1211" y="334"/>
                      <a:pt x="1190" y="414"/>
                    </a:cubicBezTo>
                    <a:cubicBezTo>
                      <a:pt x="1170" y="737"/>
                      <a:pt x="1049" y="1040"/>
                      <a:pt x="867" y="1301"/>
                    </a:cubicBezTo>
                    <a:cubicBezTo>
                      <a:pt x="848" y="1261"/>
                      <a:pt x="827" y="1221"/>
                      <a:pt x="807" y="1161"/>
                    </a:cubicBezTo>
                    <a:cubicBezTo>
                      <a:pt x="646" y="858"/>
                      <a:pt x="686" y="476"/>
                      <a:pt x="867" y="193"/>
                    </a:cubicBezTo>
                    <a:cubicBezTo>
                      <a:pt x="907" y="153"/>
                      <a:pt x="928" y="92"/>
                      <a:pt x="988" y="72"/>
                    </a:cubicBezTo>
                    <a:close/>
                    <a:moveTo>
                      <a:pt x="1024" y="0"/>
                    </a:moveTo>
                    <a:cubicBezTo>
                      <a:pt x="1005" y="0"/>
                      <a:pt x="987" y="4"/>
                      <a:pt x="969" y="11"/>
                    </a:cubicBezTo>
                    <a:cubicBezTo>
                      <a:pt x="888" y="32"/>
                      <a:pt x="848" y="92"/>
                      <a:pt x="807" y="153"/>
                    </a:cubicBezTo>
                    <a:cubicBezTo>
                      <a:pt x="606" y="455"/>
                      <a:pt x="585" y="858"/>
                      <a:pt x="727" y="1201"/>
                    </a:cubicBezTo>
                    <a:cubicBezTo>
                      <a:pt x="767" y="1261"/>
                      <a:pt x="786" y="1322"/>
                      <a:pt x="827" y="1382"/>
                    </a:cubicBezTo>
                    <a:cubicBezTo>
                      <a:pt x="625" y="1664"/>
                      <a:pt x="343" y="1887"/>
                      <a:pt x="20" y="2027"/>
                    </a:cubicBezTo>
                    <a:lnTo>
                      <a:pt x="1" y="2027"/>
                    </a:lnTo>
                    <a:lnTo>
                      <a:pt x="20" y="2067"/>
                    </a:lnTo>
                    <a:lnTo>
                      <a:pt x="41" y="2108"/>
                    </a:lnTo>
                    <a:cubicBezTo>
                      <a:pt x="81" y="2088"/>
                      <a:pt x="141" y="2067"/>
                      <a:pt x="181" y="2027"/>
                    </a:cubicBezTo>
                    <a:cubicBezTo>
                      <a:pt x="202" y="2027"/>
                      <a:pt x="222" y="2008"/>
                      <a:pt x="243" y="1987"/>
                    </a:cubicBezTo>
                    <a:cubicBezTo>
                      <a:pt x="404" y="1906"/>
                      <a:pt x="544" y="1806"/>
                      <a:pt x="665" y="1664"/>
                    </a:cubicBezTo>
                    <a:lnTo>
                      <a:pt x="686" y="1664"/>
                    </a:lnTo>
                    <a:cubicBezTo>
                      <a:pt x="746" y="1584"/>
                      <a:pt x="827" y="1524"/>
                      <a:pt x="888" y="1422"/>
                    </a:cubicBezTo>
                    <a:cubicBezTo>
                      <a:pt x="969" y="1543"/>
                      <a:pt x="1090" y="1645"/>
                      <a:pt x="1230" y="1705"/>
                    </a:cubicBezTo>
                    <a:cubicBezTo>
                      <a:pt x="1251" y="1726"/>
                      <a:pt x="1270" y="1726"/>
                      <a:pt x="1291" y="1745"/>
                    </a:cubicBezTo>
                    <a:cubicBezTo>
                      <a:pt x="1391" y="1785"/>
                      <a:pt x="1493" y="1806"/>
                      <a:pt x="1573" y="1826"/>
                    </a:cubicBezTo>
                    <a:cubicBezTo>
                      <a:pt x="1614" y="1836"/>
                      <a:pt x="1654" y="1841"/>
                      <a:pt x="1694" y="1841"/>
                    </a:cubicBezTo>
                    <a:cubicBezTo>
                      <a:pt x="1735" y="1841"/>
                      <a:pt x="1775" y="1836"/>
                      <a:pt x="1815" y="1826"/>
                    </a:cubicBezTo>
                    <a:lnTo>
                      <a:pt x="1875" y="1826"/>
                    </a:lnTo>
                    <a:cubicBezTo>
                      <a:pt x="2017" y="1785"/>
                      <a:pt x="2157" y="1726"/>
                      <a:pt x="2238" y="1624"/>
                    </a:cubicBezTo>
                    <a:lnTo>
                      <a:pt x="2238" y="1543"/>
                    </a:lnTo>
                    <a:cubicBezTo>
                      <a:pt x="2122" y="1677"/>
                      <a:pt x="1936" y="1755"/>
                      <a:pt x="1726" y="1755"/>
                    </a:cubicBezTo>
                    <a:cubicBezTo>
                      <a:pt x="1682" y="1755"/>
                      <a:pt x="1638" y="1752"/>
                      <a:pt x="1593" y="1745"/>
                    </a:cubicBezTo>
                    <a:cubicBezTo>
                      <a:pt x="1331" y="1726"/>
                      <a:pt x="1090" y="1584"/>
                      <a:pt x="928" y="1363"/>
                    </a:cubicBezTo>
                    <a:cubicBezTo>
                      <a:pt x="1109" y="1100"/>
                      <a:pt x="1230" y="758"/>
                      <a:pt x="1270" y="435"/>
                    </a:cubicBezTo>
                    <a:cubicBezTo>
                      <a:pt x="1270" y="334"/>
                      <a:pt x="1270" y="234"/>
                      <a:pt x="1230" y="153"/>
                    </a:cubicBezTo>
                    <a:cubicBezTo>
                      <a:pt x="1197" y="70"/>
                      <a:pt x="1110" y="0"/>
                      <a:pt x="1024"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flipH="1">
                <a:off x="6464123" y="2162980"/>
                <a:ext cx="91902" cy="603177"/>
              </a:xfrm>
              <a:custGeom>
                <a:avLst/>
                <a:gdLst/>
                <a:ahLst/>
                <a:cxnLst/>
                <a:rect l="l" t="t" r="r" b="b"/>
                <a:pathLst>
                  <a:path w="1493" h="9799" extrusionOk="0">
                    <a:moveTo>
                      <a:pt x="1412" y="0"/>
                    </a:moveTo>
                    <a:lnTo>
                      <a:pt x="1350" y="20"/>
                    </a:lnTo>
                    <a:lnTo>
                      <a:pt x="1350" y="60"/>
                    </a:lnTo>
                    <a:cubicBezTo>
                      <a:pt x="1391" y="1754"/>
                      <a:pt x="1412" y="3568"/>
                      <a:pt x="1189" y="5342"/>
                    </a:cubicBezTo>
                    <a:cubicBezTo>
                      <a:pt x="988" y="7016"/>
                      <a:pt x="584" y="8508"/>
                      <a:pt x="1" y="9799"/>
                    </a:cubicBezTo>
                    <a:cubicBezTo>
                      <a:pt x="60" y="9737"/>
                      <a:pt x="101" y="9678"/>
                      <a:pt x="141" y="9616"/>
                    </a:cubicBezTo>
                    <a:cubicBezTo>
                      <a:pt x="705" y="8387"/>
                      <a:pt x="1068" y="6955"/>
                      <a:pt x="1270" y="5342"/>
                    </a:cubicBezTo>
                    <a:cubicBezTo>
                      <a:pt x="1492" y="3549"/>
                      <a:pt x="1452" y="1734"/>
                      <a:pt x="1412" y="20"/>
                    </a:cubicBezTo>
                    <a:lnTo>
                      <a:pt x="1412"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7"/>
              <p:cNvSpPr/>
              <p:nvPr/>
            </p:nvSpPr>
            <p:spPr>
              <a:xfrm flipH="1">
                <a:off x="6434331" y="2144329"/>
                <a:ext cx="57185" cy="539899"/>
              </a:xfrm>
              <a:custGeom>
                <a:avLst/>
                <a:gdLst/>
                <a:ahLst/>
                <a:cxnLst/>
                <a:rect l="l" t="t" r="r" b="b"/>
                <a:pathLst>
                  <a:path w="929" h="8771" extrusionOk="0">
                    <a:moveTo>
                      <a:pt x="786" y="0"/>
                    </a:moveTo>
                    <a:cubicBezTo>
                      <a:pt x="827" y="2924"/>
                      <a:pt x="848" y="5927"/>
                      <a:pt x="1" y="8771"/>
                    </a:cubicBezTo>
                    <a:cubicBezTo>
                      <a:pt x="61" y="8710"/>
                      <a:pt x="101" y="8669"/>
                      <a:pt x="141" y="8610"/>
                    </a:cubicBezTo>
                    <a:cubicBezTo>
                      <a:pt x="928" y="5807"/>
                      <a:pt x="888" y="2863"/>
                      <a:pt x="867"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7"/>
              <p:cNvSpPr/>
              <p:nvPr/>
            </p:nvSpPr>
            <p:spPr>
              <a:xfrm flipH="1">
                <a:off x="6402076" y="2145622"/>
                <a:ext cx="39765" cy="461663"/>
              </a:xfrm>
              <a:custGeom>
                <a:avLst/>
                <a:gdLst/>
                <a:ahLst/>
                <a:cxnLst/>
                <a:rect l="l" t="t" r="r" b="b"/>
                <a:pathLst>
                  <a:path w="646" h="7500" extrusionOk="0">
                    <a:moveTo>
                      <a:pt x="544" y="0"/>
                    </a:moveTo>
                    <a:lnTo>
                      <a:pt x="544" y="20"/>
                    </a:lnTo>
                    <a:cubicBezTo>
                      <a:pt x="584" y="2519"/>
                      <a:pt x="383" y="5040"/>
                      <a:pt x="0" y="7500"/>
                    </a:cubicBezTo>
                    <a:cubicBezTo>
                      <a:pt x="20" y="7439"/>
                      <a:pt x="60" y="7379"/>
                      <a:pt x="81" y="7318"/>
                    </a:cubicBezTo>
                    <a:lnTo>
                      <a:pt x="100" y="7318"/>
                    </a:lnTo>
                    <a:cubicBezTo>
                      <a:pt x="463" y="4919"/>
                      <a:pt x="645" y="2479"/>
                      <a:pt x="605" y="60"/>
                    </a:cubicBezTo>
                    <a:lnTo>
                      <a:pt x="605"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7"/>
              <p:cNvSpPr/>
              <p:nvPr/>
            </p:nvSpPr>
            <p:spPr>
              <a:xfrm flipH="1">
                <a:off x="6367359" y="2153070"/>
                <a:ext cx="32316" cy="364898"/>
              </a:xfrm>
              <a:custGeom>
                <a:avLst/>
                <a:gdLst/>
                <a:ahLst/>
                <a:cxnLst/>
                <a:rect l="l" t="t" r="r" b="b"/>
                <a:pathLst>
                  <a:path w="525" h="5928" extrusionOk="0">
                    <a:moveTo>
                      <a:pt x="444" y="0"/>
                    </a:moveTo>
                    <a:lnTo>
                      <a:pt x="444" y="20"/>
                    </a:lnTo>
                    <a:cubicBezTo>
                      <a:pt x="444" y="1995"/>
                      <a:pt x="302" y="3971"/>
                      <a:pt x="1" y="5927"/>
                    </a:cubicBezTo>
                    <a:lnTo>
                      <a:pt x="122" y="5624"/>
                    </a:lnTo>
                    <a:cubicBezTo>
                      <a:pt x="383" y="3769"/>
                      <a:pt x="525" y="1874"/>
                      <a:pt x="504" y="20"/>
                    </a:cubicBezTo>
                    <a:lnTo>
                      <a:pt x="504"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7"/>
              <p:cNvSpPr/>
              <p:nvPr/>
            </p:nvSpPr>
            <p:spPr>
              <a:xfrm flipH="1">
                <a:off x="6457967" y="1284345"/>
                <a:ext cx="452983" cy="471265"/>
              </a:xfrm>
              <a:custGeom>
                <a:avLst/>
                <a:gdLst/>
                <a:ahLst/>
                <a:cxnLst/>
                <a:rect l="l" t="t" r="r" b="b"/>
                <a:pathLst>
                  <a:path w="7359" h="7656" extrusionOk="0">
                    <a:moveTo>
                      <a:pt x="7358" y="1"/>
                    </a:moveTo>
                    <a:cubicBezTo>
                      <a:pt x="7137" y="60"/>
                      <a:pt x="6855" y="202"/>
                      <a:pt x="6654" y="243"/>
                    </a:cubicBezTo>
                    <a:cubicBezTo>
                      <a:pt x="6534" y="256"/>
                      <a:pt x="6414" y="263"/>
                      <a:pt x="6295" y="263"/>
                    </a:cubicBezTo>
                    <a:cubicBezTo>
                      <a:pt x="6053" y="263"/>
                      <a:pt x="5814" y="235"/>
                      <a:pt x="5584" y="181"/>
                    </a:cubicBezTo>
                    <a:cubicBezTo>
                      <a:pt x="5300" y="114"/>
                      <a:pt x="5007" y="10"/>
                      <a:pt x="4728" y="10"/>
                    </a:cubicBezTo>
                    <a:cubicBezTo>
                      <a:pt x="4592" y="10"/>
                      <a:pt x="4460" y="35"/>
                      <a:pt x="4334" y="101"/>
                    </a:cubicBezTo>
                    <a:cubicBezTo>
                      <a:pt x="4154" y="202"/>
                      <a:pt x="4033" y="364"/>
                      <a:pt x="3912" y="544"/>
                    </a:cubicBezTo>
                    <a:cubicBezTo>
                      <a:pt x="2863" y="1996"/>
                      <a:pt x="1834" y="3428"/>
                      <a:pt x="786" y="4880"/>
                    </a:cubicBezTo>
                    <a:cubicBezTo>
                      <a:pt x="504" y="5283"/>
                      <a:pt x="221" y="5686"/>
                      <a:pt x="121" y="6170"/>
                    </a:cubicBezTo>
                    <a:cubicBezTo>
                      <a:pt x="1" y="6633"/>
                      <a:pt x="121" y="7197"/>
                      <a:pt x="525" y="7479"/>
                    </a:cubicBezTo>
                    <a:cubicBezTo>
                      <a:pt x="709" y="7605"/>
                      <a:pt x="917" y="7655"/>
                      <a:pt x="1135" y="7655"/>
                    </a:cubicBezTo>
                    <a:cubicBezTo>
                      <a:pt x="1513" y="7655"/>
                      <a:pt x="1920" y="7505"/>
                      <a:pt x="2278" y="7339"/>
                    </a:cubicBezTo>
                    <a:cubicBezTo>
                      <a:pt x="3407" y="6834"/>
                      <a:pt x="4517" y="6291"/>
                      <a:pt x="5605" y="5705"/>
                    </a:cubicBezTo>
                    <a:cubicBezTo>
                      <a:pt x="5544" y="5544"/>
                      <a:pt x="5525" y="5404"/>
                      <a:pt x="5525" y="5262"/>
                    </a:cubicBezTo>
                    <a:cubicBezTo>
                      <a:pt x="5504" y="4839"/>
                      <a:pt x="5665" y="4455"/>
                      <a:pt x="5807" y="4073"/>
                    </a:cubicBezTo>
                    <a:cubicBezTo>
                      <a:pt x="6371" y="2722"/>
                      <a:pt x="6976" y="1391"/>
                      <a:pt x="7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7"/>
              <p:cNvSpPr/>
              <p:nvPr/>
            </p:nvSpPr>
            <p:spPr>
              <a:xfrm flipH="1">
                <a:off x="7362640" y="1621789"/>
                <a:ext cx="362374" cy="289309"/>
              </a:xfrm>
              <a:custGeom>
                <a:avLst/>
                <a:gdLst/>
                <a:ahLst/>
                <a:cxnLst/>
                <a:rect l="l" t="t" r="r" b="b"/>
                <a:pathLst>
                  <a:path w="5887" h="4700" extrusionOk="0">
                    <a:moveTo>
                      <a:pt x="920" y="0"/>
                    </a:moveTo>
                    <a:cubicBezTo>
                      <a:pt x="884" y="0"/>
                      <a:pt x="851" y="18"/>
                      <a:pt x="826" y="43"/>
                    </a:cubicBezTo>
                    <a:cubicBezTo>
                      <a:pt x="403" y="607"/>
                      <a:pt x="0" y="1293"/>
                      <a:pt x="221" y="1938"/>
                    </a:cubicBezTo>
                    <a:cubicBezTo>
                      <a:pt x="363" y="2360"/>
                      <a:pt x="766" y="2664"/>
                      <a:pt x="1210" y="2723"/>
                    </a:cubicBezTo>
                    <a:cubicBezTo>
                      <a:pt x="1275" y="2731"/>
                      <a:pt x="1340" y="2735"/>
                      <a:pt x="1404" y="2735"/>
                    </a:cubicBezTo>
                    <a:cubicBezTo>
                      <a:pt x="1661" y="2735"/>
                      <a:pt x="1916" y="2671"/>
                      <a:pt x="2156" y="2543"/>
                    </a:cubicBezTo>
                    <a:lnTo>
                      <a:pt x="2156" y="2543"/>
                    </a:lnTo>
                    <a:cubicBezTo>
                      <a:pt x="2056" y="3086"/>
                      <a:pt x="2318" y="3712"/>
                      <a:pt x="2823" y="3973"/>
                    </a:cubicBezTo>
                    <a:cubicBezTo>
                      <a:pt x="3004" y="4064"/>
                      <a:pt x="3200" y="4107"/>
                      <a:pt x="3394" y="4107"/>
                    </a:cubicBezTo>
                    <a:cubicBezTo>
                      <a:pt x="3762" y="4107"/>
                      <a:pt x="4124" y="3955"/>
                      <a:pt x="4374" y="3691"/>
                    </a:cubicBezTo>
                    <a:cubicBezTo>
                      <a:pt x="4395" y="3994"/>
                      <a:pt x="4516" y="4255"/>
                      <a:pt x="4697" y="4438"/>
                    </a:cubicBezTo>
                    <a:cubicBezTo>
                      <a:pt x="4879" y="4599"/>
                      <a:pt x="5121" y="4699"/>
                      <a:pt x="5363" y="4699"/>
                    </a:cubicBezTo>
                    <a:cubicBezTo>
                      <a:pt x="5524" y="4699"/>
                      <a:pt x="5685" y="4659"/>
                      <a:pt x="5826" y="4559"/>
                    </a:cubicBezTo>
                    <a:cubicBezTo>
                      <a:pt x="5866" y="4518"/>
                      <a:pt x="5887" y="4457"/>
                      <a:pt x="5847" y="4417"/>
                    </a:cubicBezTo>
                    <a:cubicBezTo>
                      <a:pt x="5825" y="4384"/>
                      <a:pt x="5796" y="4369"/>
                      <a:pt x="5768" y="4369"/>
                    </a:cubicBezTo>
                    <a:cubicBezTo>
                      <a:pt x="5745" y="4369"/>
                      <a:pt x="5723" y="4379"/>
                      <a:pt x="5705" y="4397"/>
                    </a:cubicBezTo>
                    <a:cubicBezTo>
                      <a:pt x="5612" y="4459"/>
                      <a:pt x="5499" y="4488"/>
                      <a:pt x="5382" y="4488"/>
                    </a:cubicBezTo>
                    <a:cubicBezTo>
                      <a:pt x="5193" y="4488"/>
                      <a:pt x="4995" y="4413"/>
                      <a:pt x="4858" y="4276"/>
                    </a:cubicBezTo>
                    <a:cubicBezTo>
                      <a:pt x="4637" y="4075"/>
                      <a:pt x="4535" y="3731"/>
                      <a:pt x="4597" y="3389"/>
                    </a:cubicBezTo>
                    <a:cubicBezTo>
                      <a:pt x="4616" y="3328"/>
                      <a:pt x="4576" y="3288"/>
                      <a:pt x="4535" y="3268"/>
                    </a:cubicBezTo>
                    <a:cubicBezTo>
                      <a:pt x="4519" y="3263"/>
                      <a:pt x="4505" y="3260"/>
                      <a:pt x="4491" y="3260"/>
                    </a:cubicBezTo>
                    <a:cubicBezTo>
                      <a:pt x="4454" y="3260"/>
                      <a:pt x="4425" y="3279"/>
                      <a:pt x="4395" y="3309"/>
                    </a:cubicBezTo>
                    <a:cubicBezTo>
                      <a:pt x="4208" y="3667"/>
                      <a:pt x="3797" y="3883"/>
                      <a:pt x="3394" y="3883"/>
                    </a:cubicBezTo>
                    <a:cubicBezTo>
                      <a:pt x="3230" y="3883"/>
                      <a:pt x="3068" y="3847"/>
                      <a:pt x="2923" y="3772"/>
                    </a:cubicBezTo>
                    <a:cubicBezTo>
                      <a:pt x="2419" y="3510"/>
                      <a:pt x="2197" y="2825"/>
                      <a:pt x="2439" y="2320"/>
                    </a:cubicBezTo>
                    <a:cubicBezTo>
                      <a:pt x="2460" y="2260"/>
                      <a:pt x="2460" y="2220"/>
                      <a:pt x="2419" y="2180"/>
                    </a:cubicBezTo>
                    <a:cubicBezTo>
                      <a:pt x="2399" y="2169"/>
                      <a:pt x="2374" y="2164"/>
                      <a:pt x="2348" y="2164"/>
                    </a:cubicBezTo>
                    <a:cubicBezTo>
                      <a:pt x="2323" y="2164"/>
                      <a:pt x="2298" y="2169"/>
                      <a:pt x="2277" y="2180"/>
                    </a:cubicBezTo>
                    <a:cubicBezTo>
                      <a:pt x="2031" y="2408"/>
                      <a:pt x="1692" y="2529"/>
                      <a:pt x="1382" y="2529"/>
                    </a:cubicBezTo>
                    <a:cubicBezTo>
                      <a:pt x="1337" y="2529"/>
                      <a:pt x="1293" y="2527"/>
                      <a:pt x="1250" y="2522"/>
                    </a:cubicBezTo>
                    <a:cubicBezTo>
                      <a:pt x="866" y="2462"/>
                      <a:pt x="544" y="2199"/>
                      <a:pt x="423" y="1877"/>
                    </a:cubicBezTo>
                    <a:cubicBezTo>
                      <a:pt x="221" y="1312"/>
                      <a:pt x="584" y="728"/>
                      <a:pt x="1008" y="164"/>
                    </a:cubicBezTo>
                    <a:cubicBezTo>
                      <a:pt x="1027" y="123"/>
                      <a:pt x="1027" y="62"/>
                      <a:pt x="987" y="22"/>
                    </a:cubicBezTo>
                    <a:cubicBezTo>
                      <a:pt x="965" y="6"/>
                      <a:pt x="942" y="0"/>
                      <a:pt x="920"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7"/>
              <p:cNvSpPr/>
              <p:nvPr/>
            </p:nvSpPr>
            <p:spPr>
              <a:xfrm flipH="1">
                <a:off x="7267107" y="1575869"/>
                <a:ext cx="189897" cy="182634"/>
              </a:xfrm>
              <a:custGeom>
                <a:avLst/>
                <a:gdLst/>
                <a:ahLst/>
                <a:cxnLst/>
                <a:rect l="l" t="t" r="r" b="b"/>
                <a:pathLst>
                  <a:path w="3085" h="2967" extrusionOk="0">
                    <a:moveTo>
                      <a:pt x="496" y="0"/>
                    </a:moveTo>
                    <a:cubicBezTo>
                      <a:pt x="461" y="0"/>
                      <a:pt x="429" y="17"/>
                      <a:pt x="404" y="42"/>
                    </a:cubicBezTo>
                    <a:cubicBezTo>
                      <a:pt x="101" y="485"/>
                      <a:pt x="1" y="848"/>
                      <a:pt x="122" y="1152"/>
                    </a:cubicBezTo>
                    <a:cubicBezTo>
                      <a:pt x="202" y="1373"/>
                      <a:pt x="404" y="1555"/>
                      <a:pt x="665" y="1655"/>
                    </a:cubicBezTo>
                    <a:cubicBezTo>
                      <a:pt x="805" y="1710"/>
                      <a:pt x="953" y="1736"/>
                      <a:pt x="1101" y="1736"/>
                    </a:cubicBezTo>
                    <a:cubicBezTo>
                      <a:pt x="1275" y="1736"/>
                      <a:pt x="1450" y="1701"/>
                      <a:pt x="1614" y="1635"/>
                    </a:cubicBezTo>
                    <a:lnTo>
                      <a:pt x="1614" y="1635"/>
                    </a:lnTo>
                    <a:cubicBezTo>
                      <a:pt x="1533" y="1937"/>
                      <a:pt x="1593" y="2300"/>
                      <a:pt x="1794" y="2563"/>
                    </a:cubicBezTo>
                    <a:cubicBezTo>
                      <a:pt x="1996" y="2824"/>
                      <a:pt x="2318" y="2966"/>
                      <a:pt x="2641" y="2966"/>
                    </a:cubicBezTo>
                    <a:cubicBezTo>
                      <a:pt x="2762" y="2966"/>
                      <a:pt x="2883" y="2945"/>
                      <a:pt x="3004" y="2885"/>
                    </a:cubicBezTo>
                    <a:cubicBezTo>
                      <a:pt x="3065" y="2864"/>
                      <a:pt x="3085" y="2805"/>
                      <a:pt x="3065" y="2764"/>
                    </a:cubicBezTo>
                    <a:cubicBezTo>
                      <a:pt x="3049" y="2718"/>
                      <a:pt x="3012" y="2696"/>
                      <a:pt x="2968" y="2696"/>
                    </a:cubicBezTo>
                    <a:cubicBezTo>
                      <a:pt x="2954" y="2696"/>
                      <a:pt x="2938" y="2698"/>
                      <a:pt x="2923" y="2703"/>
                    </a:cubicBezTo>
                    <a:cubicBezTo>
                      <a:pt x="2833" y="2737"/>
                      <a:pt x="2734" y="2754"/>
                      <a:pt x="2635" y="2754"/>
                    </a:cubicBezTo>
                    <a:cubicBezTo>
                      <a:pt x="2379" y="2754"/>
                      <a:pt x="2116" y="2645"/>
                      <a:pt x="1956" y="2442"/>
                    </a:cubicBezTo>
                    <a:cubicBezTo>
                      <a:pt x="1735" y="2139"/>
                      <a:pt x="1735" y="1716"/>
                      <a:pt x="1936" y="1413"/>
                    </a:cubicBezTo>
                    <a:cubicBezTo>
                      <a:pt x="1977" y="1373"/>
                      <a:pt x="1977" y="1313"/>
                      <a:pt x="1936" y="1292"/>
                    </a:cubicBezTo>
                    <a:cubicBezTo>
                      <a:pt x="1913" y="1268"/>
                      <a:pt x="1882" y="1259"/>
                      <a:pt x="1853" y="1259"/>
                    </a:cubicBezTo>
                    <a:cubicBezTo>
                      <a:pt x="1832" y="1259"/>
                      <a:pt x="1811" y="1264"/>
                      <a:pt x="1794" y="1273"/>
                    </a:cubicBezTo>
                    <a:cubicBezTo>
                      <a:pt x="1606" y="1434"/>
                      <a:pt x="1356" y="1514"/>
                      <a:pt x="1109" y="1514"/>
                    </a:cubicBezTo>
                    <a:cubicBezTo>
                      <a:pt x="984" y="1514"/>
                      <a:pt x="861" y="1494"/>
                      <a:pt x="746" y="1453"/>
                    </a:cubicBezTo>
                    <a:cubicBezTo>
                      <a:pt x="525" y="1373"/>
                      <a:pt x="383" y="1232"/>
                      <a:pt x="323" y="1071"/>
                    </a:cubicBezTo>
                    <a:cubicBezTo>
                      <a:pt x="222" y="848"/>
                      <a:pt x="323" y="547"/>
                      <a:pt x="585" y="163"/>
                    </a:cubicBezTo>
                    <a:cubicBezTo>
                      <a:pt x="625" y="123"/>
                      <a:pt x="606" y="63"/>
                      <a:pt x="565" y="23"/>
                    </a:cubicBezTo>
                    <a:cubicBezTo>
                      <a:pt x="542" y="7"/>
                      <a:pt x="518" y="0"/>
                      <a:pt x="496"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flipH="1">
                <a:off x="6567166" y="1544846"/>
                <a:ext cx="353695" cy="197468"/>
              </a:xfrm>
              <a:custGeom>
                <a:avLst/>
                <a:gdLst/>
                <a:ahLst/>
                <a:cxnLst/>
                <a:rect l="l" t="t" r="r" b="b"/>
                <a:pathLst>
                  <a:path w="5746" h="3208" extrusionOk="0">
                    <a:moveTo>
                      <a:pt x="467" y="0"/>
                    </a:moveTo>
                    <a:cubicBezTo>
                      <a:pt x="432" y="0"/>
                      <a:pt x="396" y="18"/>
                      <a:pt x="382" y="43"/>
                    </a:cubicBezTo>
                    <a:cubicBezTo>
                      <a:pt x="60" y="486"/>
                      <a:pt x="0" y="1070"/>
                      <a:pt x="202" y="1535"/>
                    </a:cubicBezTo>
                    <a:cubicBezTo>
                      <a:pt x="398" y="2023"/>
                      <a:pt x="898" y="2361"/>
                      <a:pt x="1406" y="2361"/>
                    </a:cubicBezTo>
                    <a:cubicBezTo>
                      <a:pt x="1421" y="2361"/>
                      <a:pt x="1437" y="2361"/>
                      <a:pt x="1452" y="2360"/>
                    </a:cubicBezTo>
                    <a:cubicBezTo>
                      <a:pt x="1774" y="2341"/>
                      <a:pt x="2076" y="2159"/>
                      <a:pt x="2278" y="1917"/>
                    </a:cubicBezTo>
                    <a:cubicBezTo>
                      <a:pt x="2299" y="2199"/>
                      <a:pt x="2379" y="2441"/>
                      <a:pt x="2520" y="2643"/>
                    </a:cubicBezTo>
                    <a:cubicBezTo>
                      <a:pt x="2742" y="3006"/>
                      <a:pt x="3124" y="3207"/>
                      <a:pt x="3508" y="3207"/>
                    </a:cubicBezTo>
                    <a:cubicBezTo>
                      <a:pt x="3589" y="3207"/>
                      <a:pt x="3670" y="3207"/>
                      <a:pt x="3750" y="3188"/>
                    </a:cubicBezTo>
                    <a:cubicBezTo>
                      <a:pt x="4315" y="3027"/>
                      <a:pt x="4597" y="2422"/>
                      <a:pt x="4737" y="1957"/>
                    </a:cubicBezTo>
                    <a:cubicBezTo>
                      <a:pt x="4799" y="1756"/>
                      <a:pt x="4839" y="1554"/>
                      <a:pt x="4879" y="1352"/>
                    </a:cubicBezTo>
                    <a:cubicBezTo>
                      <a:pt x="4960" y="1454"/>
                      <a:pt x="5100" y="1535"/>
                      <a:pt x="5261" y="1554"/>
                    </a:cubicBezTo>
                    <a:cubicBezTo>
                      <a:pt x="5283" y="1557"/>
                      <a:pt x="5304" y="1558"/>
                      <a:pt x="5326" y="1558"/>
                    </a:cubicBezTo>
                    <a:cubicBezTo>
                      <a:pt x="5470" y="1558"/>
                      <a:pt x="5623" y="1500"/>
                      <a:pt x="5745" y="1414"/>
                    </a:cubicBezTo>
                    <a:cubicBezTo>
                      <a:pt x="5726" y="1333"/>
                      <a:pt x="5705" y="1252"/>
                      <a:pt x="5686" y="1151"/>
                    </a:cubicBezTo>
                    <a:cubicBezTo>
                      <a:pt x="5613" y="1278"/>
                      <a:pt x="5477" y="1356"/>
                      <a:pt x="5333" y="1356"/>
                    </a:cubicBezTo>
                    <a:cubicBezTo>
                      <a:pt x="5316" y="1356"/>
                      <a:pt x="5299" y="1355"/>
                      <a:pt x="5282" y="1352"/>
                    </a:cubicBezTo>
                    <a:cubicBezTo>
                      <a:pt x="5100" y="1312"/>
                      <a:pt x="4939" y="1151"/>
                      <a:pt x="4919" y="970"/>
                    </a:cubicBezTo>
                    <a:cubicBezTo>
                      <a:pt x="4919" y="909"/>
                      <a:pt x="4858" y="869"/>
                      <a:pt x="4818" y="869"/>
                    </a:cubicBezTo>
                    <a:cubicBezTo>
                      <a:pt x="4758" y="869"/>
                      <a:pt x="4718" y="909"/>
                      <a:pt x="4697" y="970"/>
                    </a:cubicBezTo>
                    <a:cubicBezTo>
                      <a:pt x="4678" y="1293"/>
                      <a:pt x="4616" y="1594"/>
                      <a:pt x="4536" y="1898"/>
                    </a:cubicBezTo>
                    <a:cubicBezTo>
                      <a:pt x="4415" y="2320"/>
                      <a:pt x="4173" y="2844"/>
                      <a:pt x="3689" y="2986"/>
                    </a:cubicBezTo>
                    <a:cubicBezTo>
                      <a:pt x="3629" y="3004"/>
                      <a:pt x="3567" y="3012"/>
                      <a:pt x="3505" y="3012"/>
                    </a:cubicBezTo>
                    <a:cubicBezTo>
                      <a:pt x="3206" y="3012"/>
                      <a:pt x="2884" y="2825"/>
                      <a:pt x="2702" y="2543"/>
                    </a:cubicBezTo>
                    <a:cubicBezTo>
                      <a:pt x="2520" y="2260"/>
                      <a:pt x="2439" y="1898"/>
                      <a:pt x="2479" y="1473"/>
                    </a:cubicBezTo>
                    <a:cubicBezTo>
                      <a:pt x="2500" y="1433"/>
                      <a:pt x="2500" y="1373"/>
                      <a:pt x="2500" y="1333"/>
                    </a:cubicBezTo>
                    <a:cubicBezTo>
                      <a:pt x="2500" y="1272"/>
                      <a:pt x="2460" y="1231"/>
                      <a:pt x="2420" y="1212"/>
                    </a:cubicBezTo>
                    <a:cubicBezTo>
                      <a:pt x="2358" y="1212"/>
                      <a:pt x="2299" y="1252"/>
                      <a:pt x="2299" y="1293"/>
                    </a:cubicBezTo>
                    <a:cubicBezTo>
                      <a:pt x="2278" y="1352"/>
                      <a:pt x="2278" y="1414"/>
                      <a:pt x="2278" y="1454"/>
                    </a:cubicBezTo>
                    <a:cubicBezTo>
                      <a:pt x="2197" y="1817"/>
                      <a:pt x="1834" y="2118"/>
                      <a:pt x="1431" y="2139"/>
                    </a:cubicBezTo>
                    <a:cubicBezTo>
                      <a:pt x="1406" y="2142"/>
                      <a:pt x="1380" y="2143"/>
                      <a:pt x="1355" y="2143"/>
                    </a:cubicBezTo>
                    <a:cubicBezTo>
                      <a:pt x="956" y="2143"/>
                      <a:pt x="554" y="1851"/>
                      <a:pt x="382" y="1454"/>
                    </a:cubicBezTo>
                    <a:cubicBezTo>
                      <a:pt x="221" y="1051"/>
                      <a:pt x="282" y="546"/>
                      <a:pt x="544" y="164"/>
                    </a:cubicBezTo>
                    <a:cubicBezTo>
                      <a:pt x="584" y="123"/>
                      <a:pt x="565" y="43"/>
                      <a:pt x="524" y="22"/>
                    </a:cubicBezTo>
                    <a:cubicBezTo>
                      <a:pt x="509" y="7"/>
                      <a:pt x="488" y="0"/>
                      <a:pt x="467"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7"/>
              <p:cNvSpPr/>
              <p:nvPr/>
            </p:nvSpPr>
            <p:spPr>
              <a:xfrm flipH="1">
                <a:off x="6778546" y="2197882"/>
                <a:ext cx="51768" cy="67649"/>
              </a:xfrm>
              <a:custGeom>
                <a:avLst/>
                <a:gdLst/>
                <a:ahLst/>
                <a:cxnLst/>
                <a:rect l="l" t="t" r="r" b="b"/>
                <a:pathLst>
                  <a:path w="841" h="1099" extrusionOk="0">
                    <a:moveTo>
                      <a:pt x="596" y="1"/>
                    </a:moveTo>
                    <a:cubicBezTo>
                      <a:pt x="532" y="1"/>
                      <a:pt x="463" y="26"/>
                      <a:pt x="403" y="79"/>
                    </a:cubicBezTo>
                    <a:cubicBezTo>
                      <a:pt x="223" y="219"/>
                      <a:pt x="102" y="501"/>
                      <a:pt x="40" y="703"/>
                    </a:cubicBezTo>
                    <a:cubicBezTo>
                      <a:pt x="0" y="824"/>
                      <a:pt x="0" y="966"/>
                      <a:pt x="102" y="1046"/>
                    </a:cubicBezTo>
                    <a:cubicBezTo>
                      <a:pt x="140" y="1084"/>
                      <a:pt x="195" y="1098"/>
                      <a:pt x="251" y="1098"/>
                    </a:cubicBezTo>
                    <a:cubicBezTo>
                      <a:pt x="282" y="1098"/>
                      <a:pt x="314" y="1094"/>
                      <a:pt x="344" y="1087"/>
                    </a:cubicBezTo>
                    <a:cubicBezTo>
                      <a:pt x="424" y="1046"/>
                      <a:pt x="484" y="1006"/>
                      <a:pt x="524" y="925"/>
                    </a:cubicBezTo>
                    <a:cubicBezTo>
                      <a:pt x="686" y="764"/>
                      <a:pt x="787" y="522"/>
                      <a:pt x="828" y="280"/>
                    </a:cubicBezTo>
                    <a:cubicBezTo>
                      <a:pt x="841" y="104"/>
                      <a:pt x="727" y="1"/>
                      <a:pt x="596" y="1"/>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7"/>
              <p:cNvSpPr/>
              <p:nvPr/>
            </p:nvSpPr>
            <p:spPr>
              <a:xfrm flipH="1">
                <a:off x="6680858" y="2184217"/>
                <a:ext cx="51398" cy="67649"/>
              </a:xfrm>
              <a:custGeom>
                <a:avLst/>
                <a:gdLst/>
                <a:ahLst/>
                <a:cxnLst/>
                <a:rect l="l" t="t" r="r" b="b"/>
                <a:pathLst>
                  <a:path w="835" h="1099" extrusionOk="0">
                    <a:moveTo>
                      <a:pt x="595" y="1"/>
                    </a:moveTo>
                    <a:cubicBezTo>
                      <a:pt x="531" y="1"/>
                      <a:pt x="463" y="25"/>
                      <a:pt x="404" y="78"/>
                    </a:cubicBezTo>
                    <a:cubicBezTo>
                      <a:pt x="222" y="220"/>
                      <a:pt x="101" y="481"/>
                      <a:pt x="41" y="683"/>
                    </a:cubicBezTo>
                    <a:cubicBezTo>
                      <a:pt x="1" y="825"/>
                      <a:pt x="1" y="965"/>
                      <a:pt x="101" y="1046"/>
                    </a:cubicBezTo>
                    <a:cubicBezTo>
                      <a:pt x="139" y="1084"/>
                      <a:pt x="193" y="1099"/>
                      <a:pt x="243" y="1099"/>
                    </a:cubicBezTo>
                    <a:cubicBezTo>
                      <a:pt x="273" y="1099"/>
                      <a:pt x="301" y="1094"/>
                      <a:pt x="323" y="1086"/>
                    </a:cubicBezTo>
                    <a:cubicBezTo>
                      <a:pt x="404" y="1046"/>
                      <a:pt x="485" y="986"/>
                      <a:pt x="525" y="925"/>
                    </a:cubicBezTo>
                    <a:cubicBezTo>
                      <a:pt x="686" y="744"/>
                      <a:pt x="786" y="522"/>
                      <a:pt x="807" y="280"/>
                    </a:cubicBezTo>
                    <a:cubicBezTo>
                      <a:pt x="834" y="104"/>
                      <a:pt x="724" y="1"/>
                      <a:pt x="595" y="1"/>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7"/>
              <p:cNvSpPr/>
              <p:nvPr/>
            </p:nvSpPr>
            <p:spPr>
              <a:xfrm flipH="1">
                <a:off x="6642017" y="2273594"/>
                <a:ext cx="51829" cy="67649"/>
              </a:xfrm>
              <a:custGeom>
                <a:avLst/>
                <a:gdLst/>
                <a:ahLst/>
                <a:cxnLst/>
                <a:rect l="l" t="t" r="r" b="b"/>
                <a:pathLst>
                  <a:path w="842" h="1099" extrusionOk="0">
                    <a:moveTo>
                      <a:pt x="605" y="0"/>
                    </a:moveTo>
                    <a:cubicBezTo>
                      <a:pt x="541" y="0"/>
                      <a:pt x="470" y="25"/>
                      <a:pt x="404" y="78"/>
                    </a:cubicBezTo>
                    <a:cubicBezTo>
                      <a:pt x="243" y="220"/>
                      <a:pt x="102" y="481"/>
                      <a:pt x="41" y="682"/>
                    </a:cubicBezTo>
                    <a:cubicBezTo>
                      <a:pt x="1" y="824"/>
                      <a:pt x="1" y="965"/>
                      <a:pt x="102" y="1045"/>
                    </a:cubicBezTo>
                    <a:cubicBezTo>
                      <a:pt x="140" y="1084"/>
                      <a:pt x="194" y="1098"/>
                      <a:pt x="250" y="1098"/>
                    </a:cubicBezTo>
                    <a:cubicBezTo>
                      <a:pt x="282" y="1098"/>
                      <a:pt x="315" y="1093"/>
                      <a:pt x="344" y="1086"/>
                    </a:cubicBezTo>
                    <a:cubicBezTo>
                      <a:pt x="425" y="1045"/>
                      <a:pt x="485" y="986"/>
                      <a:pt x="546" y="924"/>
                    </a:cubicBezTo>
                    <a:cubicBezTo>
                      <a:pt x="686" y="744"/>
                      <a:pt x="788" y="521"/>
                      <a:pt x="828" y="279"/>
                    </a:cubicBezTo>
                    <a:cubicBezTo>
                      <a:pt x="841" y="104"/>
                      <a:pt x="736" y="0"/>
                      <a:pt x="605" y="0"/>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7"/>
              <p:cNvSpPr/>
              <p:nvPr/>
            </p:nvSpPr>
            <p:spPr>
              <a:xfrm flipH="1">
                <a:off x="6695816" y="2382485"/>
                <a:ext cx="51337" cy="67710"/>
              </a:xfrm>
              <a:custGeom>
                <a:avLst/>
                <a:gdLst/>
                <a:ahLst/>
                <a:cxnLst/>
                <a:rect l="l" t="t" r="r" b="b"/>
                <a:pathLst>
                  <a:path w="834" h="1100" extrusionOk="0">
                    <a:moveTo>
                      <a:pt x="603" y="1"/>
                    </a:moveTo>
                    <a:cubicBezTo>
                      <a:pt x="538" y="1"/>
                      <a:pt x="466" y="27"/>
                      <a:pt x="404" y="83"/>
                    </a:cubicBezTo>
                    <a:cubicBezTo>
                      <a:pt x="222" y="225"/>
                      <a:pt x="101" y="486"/>
                      <a:pt x="41" y="688"/>
                    </a:cubicBezTo>
                    <a:cubicBezTo>
                      <a:pt x="1" y="809"/>
                      <a:pt x="1" y="970"/>
                      <a:pt x="101" y="1050"/>
                    </a:cubicBezTo>
                    <a:cubicBezTo>
                      <a:pt x="135" y="1084"/>
                      <a:pt x="180" y="1099"/>
                      <a:pt x="228" y="1099"/>
                    </a:cubicBezTo>
                    <a:cubicBezTo>
                      <a:pt x="267" y="1099"/>
                      <a:pt x="307" y="1089"/>
                      <a:pt x="343" y="1071"/>
                    </a:cubicBezTo>
                    <a:cubicBezTo>
                      <a:pt x="404" y="1050"/>
                      <a:pt x="485" y="991"/>
                      <a:pt x="525" y="929"/>
                    </a:cubicBezTo>
                    <a:cubicBezTo>
                      <a:pt x="686" y="749"/>
                      <a:pt x="786" y="526"/>
                      <a:pt x="807" y="284"/>
                    </a:cubicBezTo>
                    <a:cubicBezTo>
                      <a:pt x="834" y="99"/>
                      <a:pt x="729" y="1"/>
                      <a:pt x="603" y="1"/>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flipH="1">
                <a:off x="6776084" y="2523938"/>
                <a:ext cx="51768" cy="67710"/>
              </a:xfrm>
              <a:custGeom>
                <a:avLst/>
                <a:gdLst/>
                <a:ahLst/>
                <a:cxnLst/>
                <a:rect l="l" t="t" r="r" b="b"/>
                <a:pathLst>
                  <a:path w="841" h="1100" extrusionOk="0">
                    <a:moveTo>
                      <a:pt x="605" y="1"/>
                    </a:moveTo>
                    <a:cubicBezTo>
                      <a:pt x="538" y="1"/>
                      <a:pt x="466" y="28"/>
                      <a:pt x="404" y="83"/>
                    </a:cubicBezTo>
                    <a:cubicBezTo>
                      <a:pt x="223" y="225"/>
                      <a:pt x="102" y="486"/>
                      <a:pt x="41" y="688"/>
                    </a:cubicBezTo>
                    <a:cubicBezTo>
                      <a:pt x="0" y="809"/>
                      <a:pt x="0" y="970"/>
                      <a:pt x="102" y="1051"/>
                    </a:cubicBezTo>
                    <a:cubicBezTo>
                      <a:pt x="135" y="1085"/>
                      <a:pt x="181" y="1100"/>
                      <a:pt x="229" y="1100"/>
                    </a:cubicBezTo>
                    <a:cubicBezTo>
                      <a:pt x="268" y="1100"/>
                      <a:pt x="308" y="1090"/>
                      <a:pt x="344" y="1072"/>
                    </a:cubicBezTo>
                    <a:cubicBezTo>
                      <a:pt x="404" y="1051"/>
                      <a:pt x="484" y="991"/>
                      <a:pt x="525" y="930"/>
                    </a:cubicBezTo>
                    <a:cubicBezTo>
                      <a:pt x="686" y="749"/>
                      <a:pt x="788" y="527"/>
                      <a:pt x="828" y="285"/>
                    </a:cubicBezTo>
                    <a:cubicBezTo>
                      <a:pt x="841" y="99"/>
                      <a:pt x="732" y="1"/>
                      <a:pt x="605" y="1"/>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7"/>
              <p:cNvSpPr/>
              <p:nvPr/>
            </p:nvSpPr>
            <p:spPr>
              <a:xfrm flipH="1">
                <a:off x="6742536" y="2295631"/>
                <a:ext cx="51768" cy="67280"/>
              </a:xfrm>
              <a:custGeom>
                <a:avLst/>
                <a:gdLst/>
                <a:ahLst/>
                <a:cxnLst/>
                <a:rect l="l" t="t" r="r" b="b"/>
                <a:pathLst>
                  <a:path w="841" h="1093" extrusionOk="0">
                    <a:moveTo>
                      <a:pt x="613" y="0"/>
                    </a:moveTo>
                    <a:cubicBezTo>
                      <a:pt x="547" y="0"/>
                      <a:pt x="473" y="27"/>
                      <a:pt x="404" y="82"/>
                    </a:cubicBezTo>
                    <a:cubicBezTo>
                      <a:pt x="243" y="224"/>
                      <a:pt x="101" y="486"/>
                      <a:pt x="41" y="687"/>
                    </a:cubicBezTo>
                    <a:cubicBezTo>
                      <a:pt x="1" y="808"/>
                      <a:pt x="1" y="970"/>
                      <a:pt x="101" y="1050"/>
                    </a:cubicBezTo>
                    <a:cubicBezTo>
                      <a:pt x="139" y="1075"/>
                      <a:pt x="192" y="1093"/>
                      <a:pt x="246" y="1093"/>
                    </a:cubicBezTo>
                    <a:cubicBezTo>
                      <a:pt x="279" y="1093"/>
                      <a:pt x="312" y="1086"/>
                      <a:pt x="343" y="1071"/>
                    </a:cubicBezTo>
                    <a:cubicBezTo>
                      <a:pt x="423" y="1050"/>
                      <a:pt x="485" y="991"/>
                      <a:pt x="544" y="929"/>
                    </a:cubicBezTo>
                    <a:cubicBezTo>
                      <a:pt x="686" y="749"/>
                      <a:pt x="786" y="507"/>
                      <a:pt x="826" y="284"/>
                    </a:cubicBezTo>
                    <a:cubicBezTo>
                      <a:pt x="840" y="99"/>
                      <a:pt x="741" y="0"/>
                      <a:pt x="613" y="0"/>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flipH="1">
                <a:off x="6809939" y="2421265"/>
                <a:ext cx="51398" cy="67341"/>
              </a:xfrm>
              <a:custGeom>
                <a:avLst/>
                <a:gdLst/>
                <a:ahLst/>
                <a:cxnLst/>
                <a:rect l="l" t="t" r="r" b="b"/>
                <a:pathLst>
                  <a:path w="835" h="1094" extrusionOk="0">
                    <a:moveTo>
                      <a:pt x="589" y="1"/>
                    </a:moveTo>
                    <a:cubicBezTo>
                      <a:pt x="523" y="1"/>
                      <a:pt x="450" y="25"/>
                      <a:pt x="383" y="79"/>
                    </a:cubicBezTo>
                    <a:cubicBezTo>
                      <a:pt x="222" y="219"/>
                      <a:pt x="101" y="482"/>
                      <a:pt x="41" y="683"/>
                    </a:cubicBezTo>
                    <a:cubicBezTo>
                      <a:pt x="1" y="804"/>
                      <a:pt x="1" y="966"/>
                      <a:pt x="101" y="1046"/>
                    </a:cubicBezTo>
                    <a:cubicBezTo>
                      <a:pt x="135" y="1079"/>
                      <a:pt x="180" y="1094"/>
                      <a:pt x="224" y="1094"/>
                    </a:cubicBezTo>
                    <a:cubicBezTo>
                      <a:pt x="260" y="1094"/>
                      <a:pt x="296" y="1084"/>
                      <a:pt x="324" y="1066"/>
                    </a:cubicBezTo>
                    <a:cubicBezTo>
                      <a:pt x="404" y="1046"/>
                      <a:pt x="485" y="985"/>
                      <a:pt x="525" y="925"/>
                    </a:cubicBezTo>
                    <a:cubicBezTo>
                      <a:pt x="686" y="743"/>
                      <a:pt x="786" y="522"/>
                      <a:pt x="807" y="280"/>
                    </a:cubicBezTo>
                    <a:cubicBezTo>
                      <a:pt x="834" y="104"/>
                      <a:pt x="725" y="1"/>
                      <a:pt x="589" y="1"/>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flipH="1">
                <a:off x="6857952" y="2331948"/>
                <a:ext cx="51829" cy="67587"/>
              </a:xfrm>
              <a:custGeom>
                <a:avLst/>
                <a:gdLst/>
                <a:ahLst/>
                <a:cxnLst/>
                <a:rect l="l" t="t" r="r" b="b"/>
                <a:pathLst>
                  <a:path w="842" h="1098" extrusionOk="0">
                    <a:moveTo>
                      <a:pt x="597" y="0"/>
                    </a:moveTo>
                    <a:cubicBezTo>
                      <a:pt x="533" y="0"/>
                      <a:pt x="464" y="25"/>
                      <a:pt x="404" y="78"/>
                    </a:cubicBezTo>
                    <a:cubicBezTo>
                      <a:pt x="223" y="218"/>
                      <a:pt x="102" y="481"/>
                      <a:pt x="41" y="683"/>
                    </a:cubicBezTo>
                    <a:cubicBezTo>
                      <a:pt x="1" y="823"/>
                      <a:pt x="1" y="965"/>
                      <a:pt x="102" y="1046"/>
                    </a:cubicBezTo>
                    <a:cubicBezTo>
                      <a:pt x="141" y="1084"/>
                      <a:pt x="196" y="1097"/>
                      <a:pt x="251" y="1097"/>
                    </a:cubicBezTo>
                    <a:cubicBezTo>
                      <a:pt x="283" y="1097"/>
                      <a:pt x="315" y="1093"/>
                      <a:pt x="344" y="1086"/>
                    </a:cubicBezTo>
                    <a:cubicBezTo>
                      <a:pt x="425" y="1046"/>
                      <a:pt x="485" y="984"/>
                      <a:pt x="525" y="925"/>
                    </a:cubicBezTo>
                    <a:cubicBezTo>
                      <a:pt x="686" y="742"/>
                      <a:pt x="788" y="521"/>
                      <a:pt x="828" y="280"/>
                    </a:cubicBezTo>
                    <a:cubicBezTo>
                      <a:pt x="841" y="103"/>
                      <a:pt x="728" y="0"/>
                      <a:pt x="597" y="0"/>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flipH="1">
                <a:off x="6435623" y="873528"/>
                <a:ext cx="187435" cy="277982"/>
              </a:xfrm>
              <a:custGeom>
                <a:avLst/>
                <a:gdLst/>
                <a:ahLst/>
                <a:cxnLst/>
                <a:rect l="l" t="t" r="r" b="b"/>
                <a:pathLst>
                  <a:path w="3045" h="4516" extrusionOk="0">
                    <a:moveTo>
                      <a:pt x="1714" y="1"/>
                    </a:moveTo>
                    <a:cubicBezTo>
                      <a:pt x="1633" y="22"/>
                      <a:pt x="1552" y="41"/>
                      <a:pt x="1472" y="122"/>
                    </a:cubicBezTo>
                    <a:cubicBezTo>
                      <a:pt x="1331" y="264"/>
                      <a:pt x="1310" y="485"/>
                      <a:pt x="1331" y="686"/>
                    </a:cubicBezTo>
                    <a:cubicBezTo>
                      <a:pt x="1351" y="888"/>
                      <a:pt x="1431" y="1070"/>
                      <a:pt x="1472" y="1272"/>
                    </a:cubicBezTo>
                    <a:cubicBezTo>
                      <a:pt x="1391" y="1030"/>
                      <a:pt x="1270" y="788"/>
                      <a:pt x="1109" y="565"/>
                    </a:cubicBezTo>
                    <a:cubicBezTo>
                      <a:pt x="988" y="404"/>
                      <a:pt x="827" y="243"/>
                      <a:pt x="625" y="243"/>
                    </a:cubicBezTo>
                    <a:cubicBezTo>
                      <a:pt x="612" y="242"/>
                      <a:pt x="599" y="241"/>
                      <a:pt x="586" y="241"/>
                    </a:cubicBezTo>
                    <a:cubicBezTo>
                      <a:pt x="361" y="241"/>
                      <a:pt x="176" y="397"/>
                      <a:pt x="81" y="605"/>
                    </a:cubicBezTo>
                    <a:cubicBezTo>
                      <a:pt x="1" y="807"/>
                      <a:pt x="1" y="1049"/>
                      <a:pt x="20" y="1272"/>
                    </a:cubicBezTo>
                    <a:cubicBezTo>
                      <a:pt x="81" y="2078"/>
                      <a:pt x="302" y="2863"/>
                      <a:pt x="525" y="3651"/>
                    </a:cubicBezTo>
                    <a:cubicBezTo>
                      <a:pt x="544" y="3772"/>
                      <a:pt x="585" y="3912"/>
                      <a:pt x="646" y="4033"/>
                    </a:cubicBezTo>
                    <a:cubicBezTo>
                      <a:pt x="1073" y="4328"/>
                      <a:pt x="1577" y="4515"/>
                      <a:pt x="2085" y="4515"/>
                    </a:cubicBezTo>
                    <a:cubicBezTo>
                      <a:pt x="2271" y="4515"/>
                      <a:pt x="2457" y="4490"/>
                      <a:pt x="2641" y="4436"/>
                    </a:cubicBezTo>
                    <a:cubicBezTo>
                      <a:pt x="2783" y="4396"/>
                      <a:pt x="2904" y="4336"/>
                      <a:pt x="3044" y="4275"/>
                    </a:cubicBezTo>
                    <a:cubicBezTo>
                      <a:pt x="3025" y="2683"/>
                      <a:pt x="2541" y="1251"/>
                      <a:pt x="171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flipH="1">
                <a:off x="6558425" y="831362"/>
                <a:ext cx="507706" cy="581941"/>
              </a:xfrm>
              <a:custGeom>
                <a:avLst/>
                <a:gdLst/>
                <a:ahLst/>
                <a:cxnLst/>
                <a:rect l="l" t="t" r="r" b="b"/>
                <a:pathLst>
                  <a:path w="8248" h="9454" extrusionOk="0">
                    <a:moveTo>
                      <a:pt x="3520" y="0"/>
                    </a:moveTo>
                    <a:cubicBezTo>
                      <a:pt x="2964" y="0"/>
                      <a:pt x="2411" y="152"/>
                      <a:pt x="1976" y="505"/>
                    </a:cubicBezTo>
                    <a:cubicBezTo>
                      <a:pt x="1331" y="1008"/>
                      <a:pt x="1009" y="1957"/>
                      <a:pt x="1352" y="2702"/>
                    </a:cubicBezTo>
                    <a:cubicBezTo>
                      <a:pt x="1286" y="2683"/>
                      <a:pt x="1219" y="2674"/>
                      <a:pt x="1152" y="2674"/>
                    </a:cubicBezTo>
                    <a:cubicBezTo>
                      <a:pt x="933" y="2674"/>
                      <a:pt x="715" y="2770"/>
                      <a:pt x="546" y="2924"/>
                    </a:cubicBezTo>
                    <a:cubicBezTo>
                      <a:pt x="344" y="3126"/>
                      <a:pt x="223" y="3408"/>
                      <a:pt x="143" y="3690"/>
                    </a:cubicBezTo>
                    <a:cubicBezTo>
                      <a:pt x="1" y="4315"/>
                      <a:pt x="484" y="5182"/>
                      <a:pt x="667" y="5787"/>
                    </a:cubicBezTo>
                    <a:cubicBezTo>
                      <a:pt x="1073" y="7251"/>
                      <a:pt x="2845" y="8873"/>
                      <a:pt x="4689" y="8873"/>
                    </a:cubicBezTo>
                    <a:cubicBezTo>
                      <a:pt x="5025" y="8873"/>
                      <a:pt x="5364" y="8819"/>
                      <a:pt x="5697" y="8700"/>
                    </a:cubicBezTo>
                    <a:lnTo>
                      <a:pt x="5697" y="8700"/>
                    </a:lnTo>
                    <a:lnTo>
                      <a:pt x="4234" y="9314"/>
                    </a:lnTo>
                    <a:cubicBezTo>
                      <a:pt x="4492" y="9410"/>
                      <a:pt x="4746" y="9454"/>
                      <a:pt x="4993" y="9454"/>
                    </a:cubicBezTo>
                    <a:cubicBezTo>
                      <a:pt x="6616" y="9454"/>
                      <a:pt x="7928" y="7556"/>
                      <a:pt x="8086" y="6069"/>
                    </a:cubicBezTo>
                    <a:cubicBezTo>
                      <a:pt x="8247" y="4395"/>
                      <a:pt x="7500" y="2621"/>
                      <a:pt x="6371" y="1432"/>
                    </a:cubicBezTo>
                    <a:cubicBezTo>
                      <a:pt x="5807" y="847"/>
                      <a:pt x="5121" y="323"/>
                      <a:pt x="4315" y="102"/>
                    </a:cubicBezTo>
                    <a:cubicBezTo>
                      <a:pt x="4058" y="36"/>
                      <a:pt x="3789" y="0"/>
                      <a:pt x="3520"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flipH="1">
                <a:off x="6704865" y="1006363"/>
                <a:ext cx="157765" cy="157642"/>
              </a:xfrm>
              <a:custGeom>
                <a:avLst/>
                <a:gdLst/>
                <a:ahLst/>
                <a:cxnLst/>
                <a:rect l="l" t="t" r="r" b="b"/>
                <a:pathLst>
                  <a:path w="2563" h="2561" extrusionOk="0">
                    <a:moveTo>
                      <a:pt x="1291" y="1"/>
                    </a:moveTo>
                    <a:cubicBezTo>
                      <a:pt x="586" y="1"/>
                      <a:pt x="1" y="565"/>
                      <a:pt x="1" y="1270"/>
                    </a:cubicBezTo>
                    <a:cubicBezTo>
                      <a:pt x="1" y="1976"/>
                      <a:pt x="586" y="2560"/>
                      <a:pt x="1291" y="2560"/>
                    </a:cubicBezTo>
                    <a:cubicBezTo>
                      <a:pt x="1998" y="2560"/>
                      <a:pt x="2562" y="1976"/>
                      <a:pt x="2562" y="1270"/>
                    </a:cubicBezTo>
                    <a:cubicBezTo>
                      <a:pt x="2562" y="565"/>
                      <a:pt x="1998" y="1"/>
                      <a:pt x="129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flipH="1">
                <a:off x="6237047" y="1101773"/>
                <a:ext cx="414573" cy="237233"/>
              </a:xfrm>
              <a:custGeom>
                <a:avLst/>
                <a:gdLst/>
                <a:ahLst/>
                <a:cxnLst/>
                <a:rect l="l" t="t" r="r" b="b"/>
                <a:pathLst>
                  <a:path w="6735" h="3854" extrusionOk="0">
                    <a:moveTo>
                      <a:pt x="2840" y="1"/>
                    </a:moveTo>
                    <a:cubicBezTo>
                      <a:pt x="2790" y="1"/>
                      <a:pt x="2763" y="2"/>
                      <a:pt x="2763" y="2"/>
                    </a:cubicBezTo>
                    <a:cubicBezTo>
                      <a:pt x="807" y="346"/>
                      <a:pt x="545" y="1333"/>
                      <a:pt x="545" y="1333"/>
                    </a:cubicBezTo>
                    <a:cubicBezTo>
                      <a:pt x="545" y="1333"/>
                      <a:pt x="223" y="2301"/>
                      <a:pt x="121" y="2663"/>
                    </a:cubicBezTo>
                    <a:cubicBezTo>
                      <a:pt x="0" y="3026"/>
                      <a:pt x="1271" y="3854"/>
                      <a:pt x="1654" y="3854"/>
                    </a:cubicBezTo>
                    <a:cubicBezTo>
                      <a:pt x="2016" y="3854"/>
                      <a:pt x="5645" y="2784"/>
                      <a:pt x="6573" y="2502"/>
                    </a:cubicBezTo>
                    <a:cubicBezTo>
                      <a:pt x="6674" y="2483"/>
                      <a:pt x="6734" y="2341"/>
                      <a:pt x="6674" y="2241"/>
                    </a:cubicBezTo>
                    <a:cubicBezTo>
                      <a:pt x="5340" y="113"/>
                      <a:pt x="3263" y="1"/>
                      <a:pt x="284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flipH="1">
                <a:off x="6238278" y="1245873"/>
                <a:ext cx="399677" cy="37241"/>
              </a:xfrm>
              <a:custGeom>
                <a:avLst/>
                <a:gdLst/>
                <a:ahLst/>
                <a:cxnLst/>
                <a:rect l="l" t="t" r="r" b="b"/>
                <a:pathLst>
                  <a:path w="6493" h="605" extrusionOk="0">
                    <a:moveTo>
                      <a:pt x="5477" y="0"/>
                    </a:moveTo>
                    <a:cubicBezTo>
                      <a:pt x="3330" y="0"/>
                      <a:pt x="95" y="464"/>
                      <a:pt x="61" y="464"/>
                    </a:cubicBezTo>
                    <a:cubicBezTo>
                      <a:pt x="20" y="464"/>
                      <a:pt x="1" y="505"/>
                      <a:pt x="1" y="545"/>
                    </a:cubicBezTo>
                    <a:cubicBezTo>
                      <a:pt x="1" y="585"/>
                      <a:pt x="41" y="605"/>
                      <a:pt x="61" y="605"/>
                    </a:cubicBezTo>
                    <a:lnTo>
                      <a:pt x="82" y="605"/>
                    </a:lnTo>
                    <a:cubicBezTo>
                      <a:pt x="116" y="605"/>
                      <a:pt x="3333" y="142"/>
                      <a:pt x="5476" y="142"/>
                    </a:cubicBezTo>
                    <a:cubicBezTo>
                      <a:pt x="5822" y="142"/>
                      <a:pt x="6140" y="154"/>
                      <a:pt x="6412" y="182"/>
                    </a:cubicBezTo>
                    <a:cubicBezTo>
                      <a:pt x="6452" y="182"/>
                      <a:pt x="6472" y="142"/>
                      <a:pt x="6493" y="101"/>
                    </a:cubicBezTo>
                    <a:cubicBezTo>
                      <a:pt x="6493" y="81"/>
                      <a:pt x="6452" y="40"/>
                      <a:pt x="6412" y="40"/>
                    </a:cubicBezTo>
                    <a:cubicBezTo>
                      <a:pt x="6141" y="12"/>
                      <a:pt x="5823" y="0"/>
                      <a:pt x="5477" y="0"/>
                    </a:cubicBezTo>
                    <a:close/>
                  </a:path>
                </a:pathLst>
              </a:custGeom>
              <a:solidFill>
                <a:srgbClr val="6F7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flipH="1">
                <a:off x="6755832" y="780087"/>
                <a:ext cx="35517" cy="29670"/>
              </a:xfrm>
              <a:custGeom>
                <a:avLst/>
                <a:gdLst/>
                <a:ahLst/>
                <a:cxnLst/>
                <a:rect l="l" t="t" r="r" b="b"/>
                <a:pathLst>
                  <a:path w="577" h="482" extrusionOk="0">
                    <a:moveTo>
                      <a:pt x="147" y="0"/>
                    </a:moveTo>
                    <a:cubicBezTo>
                      <a:pt x="40" y="0"/>
                      <a:pt x="0" y="122"/>
                      <a:pt x="53" y="228"/>
                    </a:cubicBezTo>
                    <a:cubicBezTo>
                      <a:pt x="114" y="330"/>
                      <a:pt x="254" y="411"/>
                      <a:pt x="356" y="451"/>
                    </a:cubicBezTo>
                    <a:cubicBezTo>
                      <a:pt x="386" y="471"/>
                      <a:pt x="421" y="481"/>
                      <a:pt x="453" y="481"/>
                    </a:cubicBezTo>
                    <a:cubicBezTo>
                      <a:pt x="486" y="481"/>
                      <a:pt x="516" y="471"/>
                      <a:pt x="537" y="451"/>
                    </a:cubicBezTo>
                    <a:cubicBezTo>
                      <a:pt x="577" y="411"/>
                      <a:pt x="577" y="370"/>
                      <a:pt x="577" y="309"/>
                    </a:cubicBezTo>
                    <a:cubicBezTo>
                      <a:pt x="557" y="269"/>
                      <a:pt x="537" y="228"/>
                      <a:pt x="496" y="188"/>
                    </a:cubicBezTo>
                    <a:cubicBezTo>
                      <a:pt x="416" y="88"/>
                      <a:pt x="316" y="27"/>
                      <a:pt x="195" y="7"/>
                    </a:cubicBezTo>
                    <a:cubicBezTo>
                      <a:pt x="178" y="3"/>
                      <a:pt x="162" y="0"/>
                      <a:pt x="147" y="0"/>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flipH="1">
                <a:off x="6757002" y="723272"/>
                <a:ext cx="36933" cy="30162"/>
              </a:xfrm>
              <a:custGeom>
                <a:avLst/>
                <a:gdLst/>
                <a:ahLst/>
                <a:cxnLst/>
                <a:rect l="l" t="t" r="r" b="b"/>
                <a:pathLst>
                  <a:path w="600" h="490" extrusionOk="0">
                    <a:moveTo>
                      <a:pt x="169" y="1"/>
                    </a:moveTo>
                    <a:cubicBezTo>
                      <a:pt x="47" y="1"/>
                      <a:pt x="0" y="131"/>
                      <a:pt x="75" y="224"/>
                    </a:cubicBezTo>
                    <a:cubicBezTo>
                      <a:pt x="135" y="345"/>
                      <a:pt x="277" y="426"/>
                      <a:pt x="377" y="466"/>
                    </a:cubicBezTo>
                    <a:cubicBezTo>
                      <a:pt x="412" y="478"/>
                      <a:pt x="454" y="489"/>
                      <a:pt x="490" y="489"/>
                    </a:cubicBezTo>
                    <a:cubicBezTo>
                      <a:pt x="517" y="489"/>
                      <a:pt x="542" y="483"/>
                      <a:pt x="559" y="466"/>
                    </a:cubicBezTo>
                    <a:cubicBezTo>
                      <a:pt x="599" y="426"/>
                      <a:pt x="599" y="366"/>
                      <a:pt x="579" y="326"/>
                    </a:cubicBezTo>
                    <a:cubicBezTo>
                      <a:pt x="579" y="285"/>
                      <a:pt x="559" y="245"/>
                      <a:pt x="519" y="205"/>
                    </a:cubicBezTo>
                    <a:cubicBezTo>
                      <a:pt x="438" y="103"/>
                      <a:pt x="317" y="43"/>
                      <a:pt x="196" y="3"/>
                    </a:cubicBezTo>
                    <a:cubicBezTo>
                      <a:pt x="187" y="2"/>
                      <a:pt x="178" y="1"/>
                      <a:pt x="169"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flipH="1">
                <a:off x="6708681" y="705914"/>
                <a:ext cx="35702" cy="30531"/>
              </a:xfrm>
              <a:custGeom>
                <a:avLst/>
                <a:gdLst/>
                <a:ahLst/>
                <a:cxnLst/>
                <a:rect l="l" t="t" r="r" b="b"/>
                <a:pathLst>
                  <a:path w="580" h="496" extrusionOk="0">
                    <a:moveTo>
                      <a:pt x="170" y="1"/>
                    </a:moveTo>
                    <a:cubicBezTo>
                      <a:pt x="48" y="1"/>
                      <a:pt x="0" y="132"/>
                      <a:pt x="56" y="245"/>
                    </a:cubicBezTo>
                    <a:cubicBezTo>
                      <a:pt x="117" y="345"/>
                      <a:pt x="257" y="425"/>
                      <a:pt x="359" y="466"/>
                    </a:cubicBezTo>
                    <a:cubicBezTo>
                      <a:pt x="389" y="486"/>
                      <a:pt x="424" y="496"/>
                      <a:pt x="457" y="496"/>
                    </a:cubicBezTo>
                    <a:cubicBezTo>
                      <a:pt x="489" y="496"/>
                      <a:pt x="519" y="486"/>
                      <a:pt x="540" y="466"/>
                    </a:cubicBezTo>
                    <a:cubicBezTo>
                      <a:pt x="580" y="425"/>
                      <a:pt x="580" y="366"/>
                      <a:pt x="580" y="325"/>
                    </a:cubicBezTo>
                    <a:cubicBezTo>
                      <a:pt x="561" y="285"/>
                      <a:pt x="540" y="245"/>
                      <a:pt x="499" y="204"/>
                    </a:cubicBezTo>
                    <a:cubicBezTo>
                      <a:pt x="419" y="103"/>
                      <a:pt x="319" y="43"/>
                      <a:pt x="198" y="3"/>
                    </a:cubicBezTo>
                    <a:cubicBezTo>
                      <a:pt x="188" y="1"/>
                      <a:pt x="179" y="1"/>
                      <a:pt x="170"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flipH="1">
                <a:off x="6655251" y="742846"/>
                <a:ext cx="35640" cy="29854"/>
              </a:xfrm>
              <a:custGeom>
                <a:avLst/>
                <a:gdLst/>
                <a:ahLst/>
                <a:cxnLst/>
                <a:rect l="l" t="t" r="r" b="b"/>
                <a:pathLst>
                  <a:path w="579" h="485" extrusionOk="0">
                    <a:moveTo>
                      <a:pt x="148" y="1"/>
                    </a:moveTo>
                    <a:cubicBezTo>
                      <a:pt x="42" y="1"/>
                      <a:pt x="1" y="122"/>
                      <a:pt x="54" y="229"/>
                    </a:cubicBezTo>
                    <a:cubicBezTo>
                      <a:pt x="114" y="330"/>
                      <a:pt x="256" y="411"/>
                      <a:pt x="356" y="470"/>
                    </a:cubicBezTo>
                    <a:cubicBezTo>
                      <a:pt x="382" y="479"/>
                      <a:pt x="411" y="484"/>
                      <a:pt x="439" y="484"/>
                    </a:cubicBezTo>
                    <a:cubicBezTo>
                      <a:pt x="478" y="484"/>
                      <a:pt x="515" y="475"/>
                      <a:pt x="538" y="451"/>
                    </a:cubicBezTo>
                    <a:cubicBezTo>
                      <a:pt x="579" y="411"/>
                      <a:pt x="579" y="370"/>
                      <a:pt x="579" y="309"/>
                    </a:cubicBezTo>
                    <a:cubicBezTo>
                      <a:pt x="558" y="269"/>
                      <a:pt x="538" y="229"/>
                      <a:pt x="498" y="188"/>
                    </a:cubicBezTo>
                    <a:cubicBezTo>
                      <a:pt x="417" y="88"/>
                      <a:pt x="316" y="27"/>
                      <a:pt x="195" y="8"/>
                    </a:cubicBezTo>
                    <a:cubicBezTo>
                      <a:pt x="178" y="3"/>
                      <a:pt x="162" y="1"/>
                      <a:pt x="148"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flipH="1">
                <a:off x="6703695" y="764206"/>
                <a:ext cx="35763" cy="30224"/>
              </a:xfrm>
              <a:custGeom>
                <a:avLst/>
                <a:gdLst/>
                <a:ahLst/>
                <a:cxnLst/>
                <a:rect l="l" t="t" r="r" b="b"/>
                <a:pathLst>
                  <a:path w="581" h="491" extrusionOk="0">
                    <a:moveTo>
                      <a:pt x="172" y="1"/>
                    </a:moveTo>
                    <a:cubicBezTo>
                      <a:pt x="49" y="1"/>
                      <a:pt x="0" y="130"/>
                      <a:pt x="56" y="225"/>
                    </a:cubicBezTo>
                    <a:cubicBezTo>
                      <a:pt x="137" y="346"/>
                      <a:pt x="258" y="427"/>
                      <a:pt x="360" y="467"/>
                    </a:cubicBezTo>
                    <a:cubicBezTo>
                      <a:pt x="394" y="478"/>
                      <a:pt x="436" y="490"/>
                      <a:pt x="473" y="490"/>
                    </a:cubicBezTo>
                    <a:cubicBezTo>
                      <a:pt x="499" y="490"/>
                      <a:pt x="523" y="484"/>
                      <a:pt x="540" y="467"/>
                    </a:cubicBezTo>
                    <a:cubicBezTo>
                      <a:pt x="581" y="427"/>
                      <a:pt x="581" y="365"/>
                      <a:pt x="581" y="325"/>
                    </a:cubicBezTo>
                    <a:lnTo>
                      <a:pt x="521" y="204"/>
                    </a:lnTo>
                    <a:cubicBezTo>
                      <a:pt x="419" y="104"/>
                      <a:pt x="319" y="43"/>
                      <a:pt x="198" y="3"/>
                    </a:cubicBezTo>
                    <a:cubicBezTo>
                      <a:pt x="189" y="1"/>
                      <a:pt x="181" y="1"/>
                      <a:pt x="172"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flipH="1">
                <a:off x="6131542" y="3689419"/>
                <a:ext cx="62109" cy="75713"/>
              </a:xfrm>
              <a:custGeom>
                <a:avLst/>
                <a:gdLst/>
                <a:ahLst/>
                <a:cxnLst/>
                <a:rect l="l" t="t" r="r" b="b"/>
                <a:pathLst>
                  <a:path w="1009" h="1230" extrusionOk="0">
                    <a:moveTo>
                      <a:pt x="504" y="0"/>
                    </a:moveTo>
                    <a:cubicBezTo>
                      <a:pt x="221" y="0"/>
                      <a:pt x="0" y="282"/>
                      <a:pt x="0" y="624"/>
                    </a:cubicBezTo>
                    <a:cubicBezTo>
                      <a:pt x="0" y="968"/>
                      <a:pt x="221" y="1229"/>
                      <a:pt x="504" y="1229"/>
                    </a:cubicBezTo>
                    <a:cubicBezTo>
                      <a:pt x="786" y="1229"/>
                      <a:pt x="1009" y="968"/>
                      <a:pt x="1009" y="624"/>
                    </a:cubicBezTo>
                    <a:cubicBezTo>
                      <a:pt x="1009" y="282"/>
                      <a:pt x="786" y="0"/>
                      <a:pt x="504"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flipH="1">
                <a:off x="6016188" y="3829580"/>
                <a:ext cx="62109" cy="75836"/>
              </a:xfrm>
              <a:custGeom>
                <a:avLst/>
                <a:gdLst/>
                <a:ahLst/>
                <a:cxnLst/>
                <a:rect l="l" t="t" r="r" b="b"/>
                <a:pathLst>
                  <a:path w="1009" h="1232" extrusionOk="0">
                    <a:moveTo>
                      <a:pt x="505" y="0"/>
                    </a:moveTo>
                    <a:cubicBezTo>
                      <a:pt x="223" y="0"/>
                      <a:pt x="1" y="283"/>
                      <a:pt x="1" y="605"/>
                    </a:cubicBezTo>
                    <a:cubicBezTo>
                      <a:pt x="1" y="949"/>
                      <a:pt x="223" y="1231"/>
                      <a:pt x="505" y="1231"/>
                    </a:cubicBezTo>
                    <a:cubicBezTo>
                      <a:pt x="788" y="1231"/>
                      <a:pt x="1009" y="949"/>
                      <a:pt x="1009" y="605"/>
                    </a:cubicBezTo>
                    <a:cubicBezTo>
                      <a:pt x="1009" y="283"/>
                      <a:pt x="788" y="0"/>
                      <a:pt x="505"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flipH="1">
                <a:off x="5990089" y="3657103"/>
                <a:ext cx="62109" cy="74543"/>
              </a:xfrm>
              <a:custGeom>
                <a:avLst/>
                <a:gdLst/>
                <a:ahLst/>
                <a:cxnLst/>
                <a:rect l="l" t="t" r="r" b="b"/>
                <a:pathLst>
                  <a:path w="1009" h="1211" extrusionOk="0">
                    <a:moveTo>
                      <a:pt x="504" y="1"/>
                    </a:moveTo>
                    <a:cubicBezTo>
                      <a:pt x="222" y="1"/>
                      <a:pt x="1" y="262"/>
                      <a:pt x="1" y="606"/>
                    </a:cubicBezTo>
                    <a:cubicBezTo>
                      <a:pt x="1" y="948"/>
                      <a:pt x="222" y="1211"/>
                      <a:pt x="504" y="1211"/>
                    </a:cubicBezTo>
                    <a:cubicBezTo>
                      <a:pt x="786" y="1211"/>
                      <a:pt x="1009" y="948"/>
                      <a:pt x="1009" y="606"/>
                    </a:cubicBezTo>
                    <a:cubicBezTo>
                      <a:pt x="1009" y="262"/>
                      <a:pt x="786" y="1"/>
                      <a:pt x="504"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7"/>
              <p:cNvSpPr/>
              <p:nvPr/>
            </p:nvSpPr>
            <p:spPr>
              <a:xfrm flipH="1">
                <a:off x="8499375" y="3124222"/>
                <a:ext cx="83222" cy="75651"/>
              </a:xfrm>
              <a:custGeom>
                <a:avLst/>
                <a:gdLst/>
                <a:ahLst/>
                <a:cxnLst/>
                <a:rect l="l" t="t" r="r" b="b"/>
                <a:pathLst>
                  <a:path w="1352" h="1229" extrusionOk="0">
                    <a:moveTo>
                      <a:pt x="668" y="0"/>
                    </a:moveTo>
                    <a:cubicBezTo>
                      <a:pt x="521" y="0"/>
                      <a:pt x="377" y="56"/>
                      <a:pt x="263" y="169"/>
                    </a:cubicBezTo>
                    <a:cubicBezTo>
                      <a:pt x="0" y="392"/>
                      <a:pt x="0" y="774"/>
                      <a:pt x="223" y="1037"/>
                    </a:cubicBezTo>
                    <a:cubicBezTo>
                      <a:pt x="338" y="1163"/>
                      <a:pt x="496" y="1229"/>
                      <a:pt x="659" y="1229"/>
                    </a:cubicBezTo>
                    <a:cubicBezTo>
                      <a:pt x="810" y="1229"/>
                      <a:pt x="963" y="1173"/>
                      <a:pt x="1089" y="1057"/>
                    </a:cubicBezTo>
                    <a:cubicBezTo>
                      <a:pt x="1331" y="836"/>
                      <a:pt x="1352" y="452"/>
                      <a:pt x="1129" y="210"/>
                    </a:cubicBezTo>
                    <a:cubicBezTo>
                      <a:pt x="1001" y="71"/>
                      <a:pt x="833" y="0"/>
                      <a:pt x="668"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7"/>
              <p:cNvSpPr/>
              <p:nvPr/>
            </p:nvSpPr>
            <p:spPr>
              <a:xfrm flipH="1">
                <a:off x="8696720" y="3115543"/>
                <a:ext cx="84453" cy="75836"/>
              </a:xfrm>
              <a:custGeom>
                <a:avLst/>
                <a:gdLst/>
                <a:ahLst/>
                <a:cxnLst/>
                <a:rect l="l" t="t" r="r" b="b"/>
                <a:pathLst>
                  <a:path w="1372" h="1232" extrusionOk="0">
                    <a:moveTo>
                      <a:pt x="689" y="0"/>
                    </a:moveTo>
                    <a:cubicBezTo>
                      <a:pt x="542" y="0"/>
                      <a:pt x="396" y="56"/>
                      <a:pt x="283" y="170"/>
                    </a:cubicBezTo>
                    <a:cubicBezTo>
                      <a:pt x="21" y="391"/>
                      <a:pt x="0" y="775"/>
                      <a:pt x="242" y="1036"/>
                    </a:cubicBezTo>
                    <a:cubicBezTo>
                      <a:pt x="361" y="1165"/>
                      <a:pt x="525" y="1231"/>
                      <a:pt x="692" y="1231"/>
                    </a:cubicBezTo>
                    <a:cubicBezTo>
                      <a:pt x="838" y="1231"/>
                      <a:pt x="987" y="1181"/>
                      <a:pt x="1110" y="1077"/>
                    </a:cubicBezTo>
                    <a:cubicBezTo>
                      <a:pt x="1352" y="835"/>
                      <a:pt x="1371" y="452"/>
                      <a:pt x="1150" y="210"/>
                    </a:cubicBezTo>
                    <a:cubicBezTo>
                      <a:pt x="1022" y="71"/>
                      <a:pt x="854" y="0"/>
                      <a:pt x="689"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8602418" y="3264136"/>
                <a:ext cx="84453" cy="75836"/>
              </a:xfrm>
              <a:custGeom>
                <a:avLst/>
                <a:gdLst/>
                <a:ahLst/>
                <a:cxnLst/>
                <a:rect l="l" t="t" r="r" b="b"/>
                <a:pathLst>
                  <a:path w="1372" h="1232" extrusionOk="0">
                    <a:moveTo>
                      <a:pt x="681" y="0"/>
                    </a:moveTo>
                    <a:cubicBezTo>
                      <a:pt x="535" y="0"/>
                      <a:pt x="386" y="51"/>
                      <a:pt x="263" y="154"/>
                    </a:cubicBezTo>
                    <a:cubicBezTo>
                      <a:pt x="22" y="396"/>
                      <a:pt x="1" y="780"/>
                      <a:pt x="242" y="1022"/>
                    </a:cubicBezTo>
                    <a:cubicBezTo>
                      <a:pt x="361" y="1161"/>
                      <a:pt x="524" y="1232"/>
                      <a:pt x="687" y="1232"/>
                    </a:cubicBezTo>
                    <a:cubicBezTo>
                      <a:pt x="831" y="1232"/>
                      <a:pt x="976" y="1176"/>
                      <a:pt x="1089" y="1062"/>
                    </a:cubicBezTo>
                    <a:cubicBezTo>
                      <a:pt x="1352" y="840"/>
                      <a:pt x="1372" y="458"/>
                      <a:pt x="1130" y="195"/>
                    </a:cubicBezTo>
                    <a:cubicBezTo>
                      <a:pt x="1012" y="66"/>
                      <a:pt x="848" y="0"/>
                      <a:pt x="681"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7756038" y="393830"/>
                <a:ext cx="284199" cy="1186904"/>
              </a:xfrm>
              <a:custGeom>
                <a:avLst/>
                <a:gdLst/>
                <a:ahLst/>
                <a:cxnLst/>
                <a:rect l="l" t="t" r="r" b="b"/>
                <a:pathLst>
                  <a:path w="4617" h="19282" extrusionOk="0">
                    <a:moveTo>
                      <a:pt x="1149" y="0"/>
                    </a:moveTo>
                    <a:cubicBezTo>
                      <a:pt x="1029" y="0"/>
                      <a:pt x="909" y="62"/>
                      <a:pt x="887" y="173"/>
                    </a:cubicBezTo>
                    <a:cubicBezTo>
                      <a:pt x="645" y="1383"/>
                      <a:pt x="202" y="4266"/>
                      <a:pt x="100" y="8842"/>
                    </a:cubicBezTo>
                    <a:cubicBezTo>
                      <a:pt x="0" y="13943"/>
                      <a:pt x="1815" y="17895"/>
                      <a:pt x="2500" y="19185"/>
                    </a:cubicBezTo>
                    <a:cubicBezTo>
                      <a:pt x="2538" y="19250"/>
                      <a:pt x="2614" y="19281"/>
                      <a:pt x="2689" y="19281"/>
                    </a:cubicBezTo>
                    <a:cubicBezTo>
                      <a:pt x="2776" y="19281"/>
                      <a:pt x="2861" y="19240"/>
                      <a:pt x="2882" y="19164"/>
                    </a:cubicBezTo>
                    <a:cubicBezTo>
                      <a:pt x="3307" y="17511"/>
                      <a:pt x="4616" y="11987"/>
                      <a:pt x="4516" y="8842"/>
                    </a:cubicBezTo>
                    <a:cubicBezTo>
                      <a:pt x="4415" y="5858"/>
                      <a:pt x="2258" y="1686"/>
                      <a:pt x="1390" y="133"/>
                    </a:cubicBezTo>
                    <a:cubicBezTo>
                      <a:pt x="1345" y="42"/>
                      <a:pt x="1247" y="0"/>
                      <a:pt x="1149"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7883826" y="394507"/>
                <a:ext cx="91902" cy="1182779"/>
              </a:xfrm>
              <a:custGeom>
                <a:avLst/>
                <a:gdLst/>
                <a:ahLst/>
                <a:cxnLst/>
                <a:rect l="l" t="t" r="r" b="b"/>
                <a:pathLst>
                  <a:path w="1493" h="19215" extrusionOk="0">
                    <a:moveTo>
                      <a:pt x="20" y="1"/>
                    </a:moveTo>
                    <a:cubicBezTo>
                      <a:pt x="1" y="1"/>
                      <a:pt x="1" y="22"/>
                      <a:pt x="1" y="41"/>
                    </a:cubicBezTo>
                    <a:cubicBezTo>
                      <a:pt x="20" y="183"/>
                      <a:pt x="1310" y="14457"/>
                      <a:pt x="1412" y="19174"/>
                    </a:cubicBezTo>
                    <a:cubicBezTo>
                      <a:pt x="1412" y="19194"/>
                      <a:pt x="1431" y="19215"/>
                      <a:pt x="1452" y="19215"/>
                    </a:cubicBezTo>
                    <a:cubicBezTo>
                      <a:pt x="1471" y="19215"/>
                      <a:pt x="1492" y="19194"/>
                      <a:pt x="1492" y="19174"/>
                    </a:cubicBezTo>
                    <a:cubicBezTo>
                      <a:pt x="1391" y="14457"/>
                      <a:pt x="81" y="183"/>
                      <a:pt x="60" y="41"/>
                    </a:cubicBezTo>
                    <a:cubicBezTo>
                      <a:pt x="60" y="22"/>
                      <a:pt x="41" y="1"/>
                      <a:pt x="2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7775920" y="815543"/>
                <a:ext cx="259393" cy="117632"/>
              </a:xfrm>
              <a:custGeom>
                <a:avLst/>
                <a:gdLst/>
                <a:ahLst/>
                <a:cxnLst/>
                <a:rect l="l" t="t" r="r" b="b"/>
                <a:pathLst>
                  <a:path w="4214" h="1911" extrusionOk="0">
                    <a:moveTo>
                      <a:pt x="4181" y="1"/>
                    </a:moveTo>
                    <a:cubicBezTo>
                      <a:pt x="4174" y="1"/>
                      <a:pt x="4164" y="6"/>
                      <a:pt x="4154" y="15"/>
                    </a:cubicBezTo>
                    <a:lnTo>
                      <a:pt x="1754" y="1830"/>
                    </a:lnTo>
                    <a:lnTo>
                      <a:pt x="60" y="722"/>
                    </a:lnTo>
                    <a:cubicBezTo>
                      <a:pt x="41" y="722"/>
                      <a:pt x="20" y="722"/>
                      <a:pt x="20" y="741"/>
                    </a:cubicBezTo>
                    <a:cubicBezTo>
                      <a:pt x="1" y="762"/>
                      <a:pt x="1" y="781"/>
                      <a:pt x="20" y="781"/>
                    </a:cubicBezTo>
                    <a:lnTo>
                      <a:pt x="1754" y="1891"/>
                    </a:lnTo>
                    <a:lnTo>
                      <a:pt x="1754" y="1910"/>
                    </a:lnTo>
                    <a:cubicBezTo>
                      <a:pt x="1775" y="1910"/>
                      <a:pt x="1775" y="1910"/>
                      <a:pt x="1775" y="1891"/>
                    </a:cubicBezTo>
                    <a:lnTo>
                      <a:pt x="4194" y="56"/>
                    </a:lnTo>
                    <a:cubicBezTo>
                      <a:pt x="4214" y="56"/>
                      <a:pt x="4214" y="36"/>
                      <a:pt x="4194" y="15"/>
                    </a:cubicBezTo>
                    <a:cubicBezTo>
                      <a:pt x="4194" y="6"/>
                      <a:pt x="4189" y="1"/>
                      <a:pt x="418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7758562" y="960382"/>
                <a:ext cx="275520" cy="131605"/>
              </a:xfrm>
              <a:custGeom>
                <a:avLst/>
                <a:gdLst/>
                <a:ahLst/>
                <a:cxnLst/>
                <a:rect l="l" t="t" r="r" b="b"/>
                <a:pathLst>
                  <a:path w="4476" h="2138" extrusionOk="0">
                    <a:moveTo>
                      <a:pt x="4416" y="1"/>
                    </a:moveTo>
                    <a:lnTo>
                      <a:pt x="1976" y="2057"/>
                    </a:lnTo>
                    <a:lnTo>
                      <a:pt x="61" y="485"/>
                    </a:lnTo>
                    <a:lnTo>
                      <a:pt x="0" y="485"/>
                    </a:lnTo>
                    <a:cubicBezTo>
                      <a:pt x="0" y="506"/>
                      <a:pt x="0" y="525"/>
                      <a:pt x="21" y="546"/>
                    </a:cubicBezTo>
                    <a:lnTo>
                      <a:pt x="1957" y="2119"/>
                    </a:lnTo>
                    <a:cubicBezTo>
                      <a:pt x="1957" y="2138"/>
                      <a:pt x="1957" y="2138"/>
                      <a:pt x="1976" y="2138"/>
                    </a:cubicBezTo>
                    <a:cubicBezTo>
                      <a:pt x="1976" y="2138"/>
                      <a:pt x="1997" y="2138"/>
                      <a:pt x="1997" y="2119"/>
                    </a:cubicBezTo>
                    <a:lnTo>
                      <a:pt x="4476" y="62"/>
                    </a:lnTo>
                    <a:lnTo>
                      <a:pt x="4476"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7"/>
              <p:cNvSpPr/>
              <p:nvPr/>
            </p:nvSpPr>
            <p:spPr>
              <a:xfrm flipH="1">
                <a:off x="7773458" y="1145662"/>
                <a:ext cx="246959" cy="89132"/>
              </a:xfrm>
              <a:custGeom>
                <a:avLst/>
                <a:gdLst/>
                <a:ahLst/>
                <a:cxnLst/>
                <a:rect l="l" t="t" r="r" b="b"/>
                <a:pathLst>
                  <a:path w="4012" h="1448" extrusionOk="0">
                    <a:moveTo>
                      <a:pt x="3980" y="1"/>
                    </a:moveTo>
                    <a:cubicBezTo>
                      <a:pt x="3972" y="1"/>
                      <a:pt x="3962" y="5"/>
                      <a:pt x="3952" y="15"/>
                    </a:cubicBezTo>
                    <a:lnTo>
                      <a:pt x="1875" y="1386"/>
                    </a:lnTo>
                    <a:lnTo>
                      <a:pt x="60" y="238"/>
                    </a:lnTo>
                    <a:cubicBezTo>
                      <a:pt x="51" y="227"/>
                      <a:pt x="41" y="222"/>
                      <a:pt x="33" y="222"/>
                    </a:cubicBezTo>
                    <a:cubicBezTo>
                      <a:pt x="25" y="222"/>
                      <a:pt x="20" y="227"/>
                      <a:pt x="20" y="238"/>
                    </a:cubicBezTo>
                    <a:cubicBezTo>
                      <a:pt x="1" y="257"/>
                      <a:pt x="1" y="278"/>
                      <a:pt x="20" y="278"/>
                    </a:cubicBezTo>
                    <a:lnTo>
                      <a:pt x="1856" y="1447"/>
                    </a:lnTo>
                    <a:lnTo>
                      <a:pt x="1896" y="1447"/>
                    </a:lnTo>
                    <a:lnTo>
                      <a:pt x="3993" y="55"/>
                    </a:lnTo>
                    <a:cubicBezTo>
                      <a:pt x="3993" y="55"/>
                      <a:pt x="4012" y="36"/>
                      <a:pt x="3993" y="15"/>
                    </a:cubicBezTo>
                    <a:cubicBezTo>
                      <a:pt x="3993" y="5"/>
                      <a:pt x="3987" y="1"/>
                      <a:pt x="398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7"/>
              <p:cNvSpPr/>
              <p:nvPr/>
            </p:nvSpPr>
            <p:spPr>
              <a:xfrm flipH="1">
                <a:off x="7805713" y="1334020"/>
                <a:ext cx="172477" cy="90609"/>
              </a:xfrm>
              <a:custGeom>
                <a:avLst/>
                <a:gdLst/>
                <a:ahLst/>
                <a:cxnLst/>
                <a:rect l="l" t="t" r="r" b="b"/>
                <a:pathLst>
                  <a:path w="2802" h="1472" extrusionOk="0">
                    <a:moveTo>
                      <a:pt x="2742" y="0"/>
                    </a:moveTo>
                    <a:lnTo>
                      <a:pt x="1411" y="1390"/>
                    </a:lnTo>
                    <a:lnTo>
                      <a:pt x="60" y="302"/>
                    </a:lnTo>
                    <a:lnTo>
                      <a:pt x="20" y="302"/>
                    </a:lnTo>
                    <a:cubicBezTo>
                      <a:pt x="0" y="323"/>
                      <a:pt x="20" y="342"/>
                      <a:pt x="20" y="363"/>
                    </a:cubicBezTo>
                    <a:lnTo>
                      <a:pt x="1391" y="1471"/>
                    </a:lnTo>
                    <a:lnTo>
                      <a:pt x="1431" y="1471"/>
                    </a:lnTo>
                    <a:lnTo>
                      <a:pt x="1452" y="1452"/>
                    </a:lnTo>
                    <a:lnTo>
                      <a:pt x="2802" y="60"/>
                    </a:lnTo>
                    <a:lnTo>
                      <a:pt x="2802"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flipH="1">
                <a:off x="7818085" y="693972"/>
                <a:ext cx="208548" cy="96518"/>
              </a:xfrm>
              <a:custGeom>
                <a:avLst/>
                <a:gdLst/>
                <a:ahLst/>
                <a:cxnLst/>
                <a:rect l="l" t="t" r="r" b="b"/>
                <a:pathLst>
                  <a:path w="3388" h="1568" extrusionOk="0">
                    <a:moveTo>
                      <a:pt x="3357" y="0"/>
                    </a:moveTo>
                    <a:cubicBezTo>
                      <a:pt x="3347" y="0"/>
                      <a:pt x="3337" y="5"/>
                      <a:pt x="3327" y="15"/>
                    </a:cubicBezTo>
                    <a:lnTo>
                      <a:pt x="1411" y="1487"/>
                    </a:lnTo>
                    <a:lnTo>
                      <a:pt x="61" y="781"/>
                    </a:lnTo>
                    <a:cubicBezTo>
                      <a:pt x="51" y="771"/>
                      <a:pt x="41" y="766"/>
                      <a:pt x="33" y="766"/>
                    </a:cubicBezTo>
                    <a:cubicBezTo>
                      <a:pt x="26" y="766"/>
                      <a:pt x="21" y="771"/>
                      <a:pt x="21" y="781"/>
                    </a:cubicBezTo>
                    <a:cubicBezTo>
                      <a:pt x="0" y="802"/>
                      <a:pt x="0" y="821"/>
                      <a:pt x="21" y="842"/>
                    </a:cubicBezTo>
                    <a:lnTo>
                      <a:pt x="1411" y="1547"/>
                    </a:lnTo>
                    <a:lnTo>
                      <a:pt x="1411" y="1568"/>
                    </a:lnTo>
                    <a:cubicBezTo>
                      <a:pt x="1432" y="1568"/>
                      <a:pt x="1432" y="1547"/>
                      <a:pt x="1432" y="1547"/>
                    </a:cubicBezTo>
                    <a:lnTo>
                      <a:pt x="3368" y="55"/>
                    </a:lnTo>
                    <a:cubicBezTo>
                      <a:pt x="3387" y="55"/>
                      <a:pt x="3387" y="35"/>
                      <a:pt x="3387" y="15"/>
                    </a:cubicBezTo>
                    <a:cubicBezTo>
                      <a:pt x="3377" y="5"/>
                      <a:pt x="3367" y="0"/>
                      <a:pt x="335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flipH="1">
                <a:off x="7902168" y="622753"/>
                <a:ext cx="840287" cy="1001500"/>
              </a:xfrm>
              <a:custGeom>
                <a:avLst/>
                <a:gdLst/>
                <a:ahLst/>
                <a:cxnLst/>
                <a:rect l="l" t="t" r="r" b="b"/>
                <a:pathLst>
                  <a:path w="13651" h="16270" extrusionOk="0">
                    <a:moveTo>
                      <a:pt x="317" y="1"/>
                    </a:moveTo>
                    <a:cubicBezTo>
                      <a:pt x="146" y="1"/>
                      <a:pt x="0" y="131"/>
                      <a:pt x="78" y="284"/>
                    </a:cubicBezTo>
                    <a:cubicBezTo>
                      <a:pt x="621" y="1434"/>
                      <a:pt x="2013" y="4115"/>
                      <a:pt x="4774" y="8147"/>
                    </a:cubicBezTo>
                    <a:cubicBezTo>
                      <a:pt x="7860" y="12623"/>
                      <a:pt x="11892" y="15365"/>
                      <a:pt x="13282" y="16232"/>
                    </a:cubicBezTo>
                    <a:cubicBezTo>
                      <a:pt x="13324" y="16258"/>
                      <a:pt x="13369" y="16269"/>
                      <a:pt x="13413" y="16269"/>
                    </a:cubicBezTo>
                    <a:cubicBezTo>
                      <a:pt x="13539" y="16269"/>
                      <a:pt x="13650" y="16175"/>
                      <a:pt x="13605" y="16071"/>
                    </a:cubicBezTo>
                    <a:cubicBezTo>
                      <a:pt x="12940" y="14458"/>
                      <a:pt x="10661" y="9136"/>
                      <a:pt x="8605" y="6434"/>
                    </a:cubicBezTo>
                    <a:cubicBezTo>
                      <a:pt x="6670" y="3873"/>
                      <a:pt x="2194" y="1072"/>
                      <a:pt x="481" y="43"/>
                    </a:cubicBezTo>
                    <a:cubicBezTo>
                      <a:pt x="428" y="14"/>
                      <a:pt x="371" y="1"/>
                      <a:pt x="317"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7"/>
              <p:cNvSpPr/>
              <p:nvPr/>
            </p:nvSpPr>
            <p:spPr>
              <a:xfrm flipH="1">
                <a:off x="7922359" y="626939"/>
                <a:ext cx="812834" cy="997499"/>
              </a:xfrm>
              <a:custGeom>
                <a:avLst/>
                <a:gdLst/>
                <a:ahLst/>
                <a:cxnLst/>
                <a:rect l="l" t="t" r="r" b="b"/>
                <a:pathLst>
                  <a:path w="13205" h="16205" extrusionOk="0">
                    <a:moveTo>
                      <a:pt x="50" y="0"/>
                    </a:moveTo>
                    <a:cubicBezTo>
                      <a:pt x="40" y="0"/>
                      <a:pt x="30" y="5"/>
                      <a:pt x="19" y="15"/>
                    </a:cubicBezTo>
                    <a:cubicBezTo>
                      <a:pt x="0" y="15"/>
                      <a:pt x="0" y="36"/>
                      <a:pt x="19" y="55"/>
                    </a:cubicBezTo>
                    <a:cubicBezTo>
                      <a:pt x="121" y="176"/>
                      <a:pt x="10121" y="12111"/>
                      <a:pt x="13145" y="16184"/>
                    </a:cubicBezTo>
                    <a:cubicBezTo>
                      <a:pt x="13145" y="16205"/>
                      <a:pt x="13164" y="16205"/>
                      <a:pt x="13164" y="16205"/>
                    </a:cubicBezTo>
                    <a:lnTo>
                      <a:pt x="13185" y="16205"/>
                    </a:lnTo>
                    <a:cubicBezTo>
                      <a:pt x="13205" y="16184"/>
                      <a:pt x="13205" y="16164"/>
                      <a:pt x="13205" y="16143"/>
                    </a:cubicBezTo>
                    <a:cubicBezTo>
                      <a:pt x="10181" y="12071"/>
                      <a:pt x="161" y="136"/>
                      <a:pt x="81" y="15"/>
                    </a:cubicBezTo>
                    <a:cubicBezTo>
                      <a:pt x="70" y="5"/>
                      <a:pt x="60" y="0"/>
                      <a:pt x="5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7"/>
              <p:cNvSpPr/>
              <p:nvPr/>
            </p:nvSpPr>
            <p:spPr>
              <a:xfrm flipH="1">
                <a:off x="8529168" y="739522"/>
                <a:ext cx="116708" cy="125449"/>
              </a:xfrm>
              <a:custGeom>
                <a:avLst/>
                <a:gdLst/>
                <a:ahLst/>
                <a:cxnLst/>
                <a:rect l="l" t="t" r="r" b="b"/>
                <a:pathLst>
                  <a:path w="1896" h="2038" extrusionOk="0">
                    <a:moveTo>
                      <a:pt x="1855" y="0"/>
                    </a:moveTo>
                    <a:cubicBezTo>
                      <a:pt x="1835" y="0"/>
                      <a:pt x="1815" y="21"/>
                      <a:pt x="1815" y="21"/>
                    </a:cubicBezTo>
                    <a:lnTo>
                      <a:pt x="1673" y="1957"/>
                    </a:lnTo>
                    <a:lnTo>
                      <a:pt x="41" y="1331"/>
                    </a:lnTo>
                    <a:cubicBezTo>
                      <a:pt x="20" y="1331"/>
                      <a:pt x="1" y="1331"/>
                      <a:pt x="1" y="1352"/>
                    </a:cubicBezTo>
                    <a:cubicBezTo>
                      <a:pt x="1" y="1371"/>
                      <a:pt x="1" y="1392"/>
                      <a:pt x="20" y="1392"/>
                    </a:cubicBezTo>
                    <a:lnTo>
                      <a:pt x="1694" y="2037"/>
                    </a:lnTo>
                    <a:lnTo>
                      <a:pt x="1735" y="2037"/>
                    </a:lnTo>
                    <a:lnTo>
                      <a:pt x="1754" y="2016"/>
                    </a:lnTo>
                    <a:lnTo>
                      <a:pt x="1896" y="41"/>
                    </a:lnTo>
                    <a:cubicBezTo>
                      <a:pt x="1896" y="21"/>
                      <a:pt x="1875" y="0"/>
                      <a:pt x="185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7"/>
              <p:cNvSpPr/>
              <p:nvPr/>
            </p:nvSpPr>
            <p:spPr>
              <a:xfrm flipH="1">
                <a:off x="8298337" y="918216"/>
                <a:ext cx="198638" cy="160166"/>
              </a:xfrm>
              <a:custGeom>
                <a:avLst/>
                <a:gdLst/>
                <a:ahLst/>
                <a:cxnLst/>
                <a:rect l="l" t="t" r="r" b="b"/>
                <a:pathLst>
                  <a:path w="3227" h="2602" extrusionOk="0">
                    <a:moveTo>
                      <a:pt x="3206" y="0"/>
                    </a:moveTo>
                    <a:cubicBezTo>
                      <a:pt x="3186" y="0"/>
                      <a:pt x="3165" y="0"/>
                      <a:pt x="3146" y="21"/>
                    </a:cubicBezTo>
                    <a:lnTo>
                      <a:pt x="2198" y="2521"/>
                    </a:lnTo>
                    <a:lnTo>
                      <a:pt x="41" y="2218"/>
                    </a:lnTo>
                    <a:cubicBezTo>
                      <a:pt x="20" y="2218"/>
                      <a:pt x="1" y="2239"/>
                      <a:pt x="1" y="2258"/>
                    </a:cubicBezTo>
                    <a:cubicBezTo>
                      <a:pt x="1" y="2279"/>
                      <a:pt x="20" y="2279"/>
                      <a:pt x="20" y="2299"/>
                    </a:cubicBezTo>
                    <a:lnTo>
                      <a:pt x="2219" y="2602"/>
                    </a:lnTo>
                    <a:cubicBezTo>
                      <a:pt x="2238" y="2602"/>
                      <a:pt x="2259" y="2581"/>
                      <a:pt x="2259" y="2581"/>
                    </a:cubicBezTo>
                    <a:lnTo>
                      <a:pt x="3206" y="41"/>
                    </a:lnTo>
                    <a:cubicBezTo>
                      <a:pt x="3227" y="21"/>
                      <a:pt x="3206" y="0"/>
                      <a:pt x="320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7"/>
              <p:cNvSpPr/>
              <p:nvPr/>
            </p:nvSpPr>
            <p:spPr>
              <a:xfrm flipH="1">
                <a:off x="8192893" y="1037325"/>
                <a:ext cx="223445" cy="173831"/>
              </a:xfrm>
              <a:custGeom>
                <a:avLst/>
                <a:gdLst/>
                <a:ahLst/>
                <a:cxnLst/>
                <a:rect l="l" t="t" r="r" b="b"/>
                <a:pathLst>
                  <a:path w="3630" h="2824" extrusionOk="0">
                    <a:moveTo>
                      <a:pt x="3610" y="1"/>
                    </a:moveTo>
                    <a:cubicBezTo>
                      <a:pt x="3589" y="1"/>
                      <a:pt x="3570" y="1"/>
                      <a:pt x="3549" y="22"/>
                    </a:cubicBezTo>
                    <a:lnTo>
                      <a:pt x="2702" y="2764"/>
                    </a:lnTo>
                    <a:lnTo>
                      <a:pt x="62" y="2119"/>
                    </a:lnTo>
                    <a:cubicBezTo>
                      <a:pt x="41" y="2119"/>
                      <a:pt x="22" y="2138"/>
                      <a:pt x="22" y="2159"/>
                    </a:cubicBezTo>
                    <a:cubicBezTo>
                      <a:pt x="1" y="2159"/>
                      <a:pt x="22" y="2178"/>
                      <a:pt x="41" y="2199"/>
                    </a:cubicBezTo>
                    <a:lnTo>
                      <a:pt x="2702" y="2823"/>
                    </a:lnTo>
                    <a:lnTo>
                      <a:pt x="2723" y="2823"/>
                    </a:lnTo>
                    <a:cubicBezTo>
                      <a:pt x="2743" y="2823"/>
                      <a:pt x="2743" y="2823"/>
                      <a:pt x="2743" y="2804"/>
                    </a:cubicBezTo>
                    <a:lnTo>
                      <a:pt x="3630" y="41"/>
                    </a:lnTo>
                    <a:cubicBezTo>
                      <a:pt x="3630" y="22"/>
                      <a:pt x="3610" y="1"/>
                      <a:pt x="361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7"/>
              <p:cNvSpPr/>
              <p:nvPr/>
            </p:nvSpPr>
            <p:spPr>
              <a:xfrm flipH="1">
                <a:off x="8091143" y="1204939"/>
                <a:ext cx="207256" cy="129142"/>
              </a:xfrm>
              <a:custGeom>
                <a:avLst/>
                <a:gdLst/>
                <a:ahLst/>
                <a:cxnLst/>
                <a:rect l="l" t="t" r="r" b="b"/>
                <a:pathLst>
                  <a:path w="3367" h="2098" extrusionOk="0">
                    <a:moveTo>
                      <a:pt x="3347" y="0"/>
                    </a:moveTo>
                    <a:cubicBezTo>
                      <a:pt x="3326" y="0"/>
                      <a:pt x="3307" y="0"/>
                      <a:pt x="3286" y="20"/>
                    </a:cubicBezTo>
                    <a:lnTo>
                      <a:pt x="2339" y="2016"/>
                    </a:lnTo>
                    <a:lnTo>
                      <a:pt x="41" y="1713"/>
                    </a:lnTo>
                    <a:cubicBezTo>
                      <a:pt x="20" y="1713"/>
                      <a:pt x="1" y="1734"/>
                      <a:pt x="1" y="1734"/>
                    </a:cubicBezTo>
                    <a:cubicBezTo>
                      <a:pt x="1" y="1754"/>
                      <a:pt x="20" y="1775"/>
                      <a:pt x="41" y="1775"/>
                    </a:cubicBezTo>
                    <a:lnTo>
                      <a:pt x="2359" y="2097"/>
                    </a:lnTo>
                    <a:cubicBezTo>
                      <a:pt x="2380" y="2097"/>
                      <a:pt x="2380" y="2076"/>
                      <a:pt x="2399" y="2076"/>
                    </a:cubicBezTo>
                    <a:lnTo>
                      <a:pt x="3347" y="60"/>
                    </a:lnTo>
                    <a:cubicBezTo>
                      <a:pt x="3367" y="41"/>
                      <a:pt x="3347" y="20"/>
                      <a:pt x="334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flipH="1">
                <a:off x="8001765" y="1381171"/>
                <a:ext cx="140284" cy="111722"/>
              </a:xfrm>
              <a:custGeom>
                <a:avLst/>
                <a:gdLst/>
                <a:ahLst/>
                <a:cxnLst/>
                <a:rect l="l" t="t" r="r" b="b"/>
                <a:pathLst>
                  <a:path w="2279" h="1815" extrusionOk="0">
                    <a:moveTo>
                      <a:pt x="2238" y="0"/>
                    </a:moveTo>
                    <a:cubicBezTo>
                      <a:pt x="2219" y="0"/>
                      <a:pt x="2198" y="20"/>
                      <a:pt x="2198" y="41"/>
                    </a:cubicBezTo>
                    <a:lnTo>
                      <a:pt x="1896" y="1753"/>
                    </a:lnTo>
                    <a:lnTo>
                      <a:pt x="61" y="1310"/>
                    </a:lnTo>
                    <a:cubicBezTo>
                      <a:pt x="41" y="1310"/>
                      <a:pt x="20" y="1331"/>
                      <a:pt x="20" y="1350"/>
                    </a:cubicBezTo>
                    <a:cubicBezTo>
                      <a:pt x="1" y="1371"/>
                      <a:pt x="20" y="1371"/>
                      <a:pt x="41" y="1390"/>
                    </a:cubicBezTo>
                    <a:lnTo>
                      <a:pt x="1915" y="1815"/>
                    </a:lnTo>
                    <a:lnTo>
                      <a:pt x="1956" y="1815"/>
                    </a:lnTo>
                    <a:lnTo>
                      <a:pt x="1956" y="1794"/>
                    </a:lnTo>
                    <a:lnTo>
                      <a:pt x="2278" y="41"/>
                    </a:lnTo>
                    <a:cubicBezTo>
                      <a:pt x="2278" y="20"/>
                      <a:pt x="2259" y="0"/>
                      <a:pt x="223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flipH="1">
                <a:off x="8409997" y="828346"/>
                <a:ext cx="152780" cy="129635"/>
              </a:xfrm>
              <a:custGeom>
                <a:avLst/>
                <a:gdLst/>
                <a:ahLst/>
                <a:cxnLst/>
                <a:rect l="l" t="t" r="r" b="b"/>
                <a:pathLst>
                  <a:path w="2482" h="2106" extrusionOk="0">
                    <a:moveTo>
                      <a:pt x="2444" y="1"/>
                    </a:moveTo>
                    <a:cubicBezTo>
                      <a:pt x="2431" y="1"/>
                      <a:pt x="2420" y="15"/>
                      <a:pt x="2420" y="30"/>
                    </a:cubicBezTo>
                    <a:lnTo>
                      <a:pt x="1654" y="2046"/>
                    </a:lnTo>
                    <a:lnTo>
                      <a:pt x="22" y="1944"/>
                    </a:lnTo>
                    <a:cubicBezTo>
                      <a:pt x="1" y="1944"/>
                      <a:pt x="1" y="1965"/>
                      <a:pt x="1" y="1985"/>
                    </a:cubicBezTo>
                    <a:cubicBezTo>
                      <a:pt x="1" y="2006"/>
                      <a:pt x="1" y="2006"/>
                      <a:pt x="22" y="2006"/>
                    </a:cubicBezTo>
                    <a:lnTo>
                      <a:pt x="1675" y="2106"/>
                    </a:lnTo>
                    <a:cubicBezTo>
                      <a:pt x="1694" y="2106"/>
                      <a:pt x="1694" y="2106"/>
                      <a:pt x="1715" y="2086"/>
                    </a:cubicBezTo>
                    <a:lnTo>
                      <a:pt x="2481" y="49"/>
                    </a:lnTo>
                    <a:cubicBezTo>
                      <a:pt x="2481" y="30"/>
                      <a:pt x="2460" y="9"/>
                      <a:pt x="2460" y="9"/>
                    </a:cubicBezTo>
                    <a:cubicBezTo>
                      <a:pt x="2455" y="3"/>
                      <a:pt x="2449" y="1"/>
                      <a:pt x="2444"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rot="1392249" flipH="1">
                <a:off x="5325817" y="4650697"/>
                <a:ext cx="3261452" cy="306384"/>
              </a:xfrm>
              <a:custGeom>
                <a:avLst/>
                <a:gdLst/>
                <a:ahLst/>
                <a:cxnLst/>
                <a:rect l="l" t="t" r="r" b="b"/>
                <a:pathLst>
                  <a:path w="63295" h="5946" extrusionOk="0">
                    <a:moveTo>
                      <a:pt x="50492" y="1"/>
                    </a:moveTo>
                    <a:cubicBezTo>
                      <a:pt x="48526" y="1"/>
                      <a:pt x="46572" y="362"/>
                      <a:pt x="44752" y="768"/>
                    </a:cubicBezTo>
                    <a:cubicBezTo>
                      <a:pt x="43674" y="998"/>
                      <a:pt x="42597" y="1262"/>
                      <a:pt x="41555" y="1510"/>
                    </a:cubicBezTo>
                    <a:cubicBezTo>
                      <a:pt x="37801" y="2409"/>
                      <a:pt x="33922" y="3336"/>
                      <a:pt x="30079" y="3336"/>
                    </a:cubicBezTo>
                    <a:cubicBezTo>
                      <a:pt x="29618" y="3336"/>
                      <a:pt x="29157" y="3322"/>
                      <a:pt x="28698" y="3294"/>
                    </a:cubicBezTo>
                    <a:cubicBezTo>
                      <a:pt x="26491" y="3153"/>
                      <a:pt x="24266" y="2658"/>
                      <a:pt x="22111" y="2181"/>
                    </a:cubicBezTo>
                    <a:cubicBezTo>
                      <a:pt x="20292" y="1792"/>
                      <a:pt x="18420" y="1387"/>
                      <a:pt x="16531" y="1175"/>
                    </a:cubicBezTo>
                    <a:cubicBezTo>
                      <a:pt x="15347" y="1038"/>
                      <a:pt x="14155" y="979"/>
                      <a:pt x="12967" y="979"/>
                    </a:cubicBezTo>
                    <a:cubicBezTo>
                      <a:pt x="8640" y="979"/>
                      <a:pt x="4370" y="1763"/>
                      <a:pt x="795" y="2428"/>
                    </a:cubicBezTo>
                    <a:cubicBezTo>
                      <a:pt x="319" y="2499"/>
                      <a:pt x="1" y="2958"/>
                      <a:pt x="88" y="3435"/>
                    </a:cubicBezTo>
                    <a:cubicBezTo>
                      <a:pt x="169" y="3865"/>
                      <a:pt x="551" y="4152"/>
                      <a:pt x="962" y="4152"/>
                    </a:cubicBezTo>
                    <a:cubicBezTo>
                      <a:pt x="1006" y="4152"/>
                      <a:pt x="1051" y="4149"/>
                      <a:pt x="1096" y="4142"/>
                    </a:cubicBezTo>
                    <a:cubicBezTo>
                      <a:pt x="4617" y="3487"/>
                      <a:pt x="8798" y="2723"/>
                      <a:pt x="12979" y="2723"/>
                    </a:cubicBezTo>
                    <a:cubicBezTo>
                      <a:pt x="14102" y="2723"/>
                      <a:pt x="15225" y="2778"/>
                      <a:pt x="16336" y="2905"/>
                    </a:cubicBezTo>
                    <a:cubicBezTo>
                      <a:pt x="18137" y="3099"/>
                      <a:pt x="19957" y="3506"/>
                      <a:pt x="21740" y="3894"/>
                    </a:cubicBezTo>
                    <a:cubicBezTo>
                      <a:pt x="23948" y="4371"/>
                      <a:pt x="26261" y="4883"/>
                      <a:pt x="28592" y="5025"/>
                    </a:cubicBezTo>
                    <a:cubicBezTo>
                      <a:pt x="29094" y="5056"/>
                      <a:pt x="29595" y="5070"/>
                      <a:pt x="30094" y="5070"/>
                    </a:cubicBezTo>
                    <a:cubicBezTo>
                      <a:pt x="34131" y="5070"/>
                      <a:pt x="38096" y="4116"/>
                      <a:pt x="41961" y="3205"/>
                    </a:cubicBezTo>
                    <a:cubicBezTo>
                      <a:pt x="43003" y="2958"/>
                      <a:pt x="44081" y="2694"/>
                      <a:pt x="45122" y="2463"/>
                    </a:cubicBezTo>
                    <a:cubicBezTo>
                      <a:pt x="47083" y="2034"/>
                      <a:pt x="48755" y="1747"/>
                      <a:pt x="50400" y="1747"/>
                    </a:cubicBezTo>
                    <a:cubicBezTo>
                      <a:pt x="50578" y="1747"/>
                      <a:pt x="50755" y="1750"/>
                      <a:pt x="50933" y="1757"/>
                    </a:cubicBezTo>
                    <a:cubicBezTo>
                      <a:pt x="54959" y="1898"/>
                      <a:pt x="58703" y="3894"/>
                      <a:pt x="61847" y="5819"/>
                    </a:cubicBezTo>
                    <a:cubicBezTo>
                      <a:pt x="61988" y="5905"/>
                      <a:pt x="62144" y="5946"/>
                      <a:pt x="62298" y="5946"/>
                    </a:cubicBezTo>
                    <a:cubicBezTo>
                      <a:pt x="62587" y="5946"/>
                      <a:pt x="62868" y="5801"/>
                      <a:pt x="63029" y="5536"/>
                    </a:cubicBezTo>
                    <a:cubicBezTo>
                      <a:pt x="63295" y="5112"/>
                      <a:pt x="63154" y="4582"/>
                      <a:pt x="62747" y="4335"/>
                    </a:cubicBezTo>
                    <a:cubicBezTo>
                      <a:pt x="60293" y="2816"/>
                      <a:pt x="57467" y="1262"/>
                      <a:pt x="54376" y="504"/>
                    </a:cubicBezTo>
                    <a:cubicBezTo>
                      <a:pt x="53281" y="221"/>
                      <a:pt x="52151" y="44"/>
                      <a:pt x="51003" y="9"/>
                    </a:cubicBezTo>
                    <a:cubicBezTo>
                      <a:pt x="50833" y="4"/>
                      <a:pt x="50663" y="1"/>
                      <a:pt x="50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rot="177018" flipH="1">
                <a:off x="6011314" y="4282182"/>
                <a:ext cx="692519" cy="669384"/>
              </a:xfrm>
              <a:custGeom>
                <a:avLst/>
                <a:gdLst/>
                <a:ahLst/>
                <a:cxnLst/>
                <a:rect l="l" t="t" r="r" b="b"/>
                <a:pathLst>
                  <a:path w="13440" h="12991" extrusionOk="0">
                    <a:moveTo>
                      <a:pt x="12954" y="0"/>
                    </a:moveTo>
                    <a:cubicBezTo>
                      <a:pt x="12910" y="0"/>
                      <a:pt x="12866" y="7"/>
                      <a:pt x="12822" y="20"/>
                    </a:cubicBezTo>
                    <a:cubicBezTo>
                      <a:pt x="11320" y="479"/>
                      <a:pt x="9907" y="1186"/>
                      <a:pt x="8601" y="2050"/>
                    </a:cubicBezTo>
                    <a:cubicBezTo>
                      <a:pt x="7312" y="2916"/>
                      <a:pt x="6128" y="3941"/>
                      <a:pt x="5069" y="5088"/>
                    </a:cubicBezTo>
                    <a:cubicBezTo>
                      <a:pt x="2968" y="7348"/>
                      <a:pt x="1360" y="10016"/>
                      <a:pt x="36" y="12788"/>
                    </a:cubicBezTo>
                    <a:cubicBezTo>
                      <a:pt x="1" y="12858"/>
                      <a:pt x="36" y="12929"/>
                      <a:pt x="107" y="12964"/>
                    </a:cubicBezTo>
                    <a:cubicBezTo>
                      <a:pt x="130" y="12982"/>
                      <a:pt x="156" y="12990"/>
                      <a:pt x="181" y="12990"/>
                    </a:cubicBezTo>
                    <a:cubicBezTo>
                      <a:pt x="230" y="12990"/>
                      <a:pt x="277" y="12959"/>
                      <a:pt x="300" y="12912"/>
                    </a:cubicBezTo>
                    <a:cubicBezTo>
                      <a:pt x="1696" y="10209"/>
                      <a:pt x="3373" y="7631"/>
                      <a:pt x="5492" y="5495"/>
                    </a:cubicBezTo>
                    <a:cubicBezTo>
                      <a:pt x="7612" y="3357"/>
                      <a:pt x="10208" y="1662"/>
                      <a:pt x="13069" y="868"/>
                    </a:cubicBezTo>
                    <a:lnTo>
                      <a:pt x="13086" y="868"/>
                    </a:lnTo>
                    <a:cubicBezTo>
                      <a:pt x="13317" y="779"/>
                      <a:pt x="13439" y="531"/>
                      <a:pt x="13369" y="303"/>
                    </a:cubicBezTo>
                    <a:cubicBezTo>
                      <a:pt x="13312" y="116"/>
                      <a:pt x="13139" y="0"/>
                      <a:pt x="12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rot="177018" flipH="1">
                <a:off x="6472170" y="4615903"/>
                <a:ext cx="39160" cy="274998"/>
              </a:xfrm>
              <a:custGeom>
                <a:avLst/>
                <a:gdLst/>
                <a:ahLst/>
                <a:cxnLst/>
                <a:rect l="l" t="t" r="r" b="b"/>
                <a:pathLst>
                  <a:path w="760" h="5337" extrusionOk="0">
                    <a:moveTo>
                      <a:pt x="554" y="0"/>
                    </a:moveTo>
                    <a:cubicBezTo>
                      <a:pt x="477" y="0"/>
                      <a:pt x="404" y="65"/>
                      <a:pt x="389" y="145"/>
                    </a:cubicBezTo>
                    <a:cubicBezTo>
                      <a:pt x="88" y="1840"/>
                      <a:pt x="0" y="3571"/>
                      <a:pt x="71" y="5283"/>
                    </a:cubicBezTo>
                    <a:cubicBezTo>
                      <a:pt x="88" y="5318"/>
                      <a:pt x="106" y="5337"/>
                      <a:pt x="142" y="5337"/>
                    </a:cubicBezTo>
                    <a:cubicBezTo>
                      <a:pt x="194" y="5337"/>
                      <a:pt x="212" y="5318"/>
                      <a:pt x="212" y="5266"/>
                    </a:cubicBezTo>
                    <a:cubicBezTo>
                      <a:pt x="212" y="3571"/>
                      <a:pt x="389" y="1875"/>
                      <a:pt x="742" y="215"/>
                    </a:cubicBezTo>
                    <a:cubicBezTo>
                      <a:pt x="759" y="109"/>
                      <a:pt x="688" y="20"/>
                      <a:pt x="583" y="3"/>
                    </a:cubicBezTo>
                    <a:cubicBezTo>
                      <a:pt x="573" y="1"/>
                      <a:pt x="564" y="0"/>
                      <a:pt x="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7"/>
              <p:cNvSpPr/>
              <p:nvPr/>
            </p:nvSpPr>
            <p:spPr>
              <a:xfrm rot="177018" flipH="1">
                <a:off x="6572648" y="4814187"/>
                <a:ext cx="374960" cy="657430"/>
              </a:xfrm>
              <a:custGeom>
                <a:avLst/>
                <a:gdLst/>
                <a:ahLst/>
                <a:cxnLst/>
                <a:rect l="l" t="t" r="r" b="b"/>
                <a:pathLst>
                  <a:path w="7277" h="12759" extrusionOk="0">
                    <a:moveTo>
                      <a:pt x="6888" y="1"/>
                    </a:moveTo>
                    <a:lnTo>
                      <a:pt x="6888" y="1"/>
                    </a:lnTo>
                    <a:cubicBezTo>
                      <a:pt x="6888" y="1"/>
                      <a:pt x="3038" y="3762"/>
                      <a:pt x="1378" y="6411"/>
                    </a:cubicBezTo>
                    <a:cubicBezTo>
                      <a:pt x="125" y="8407"/>
                      <a:pt x="1" y="11197"/>
                      <a:pt x="19" y="12450"/>
                    </a:cubicBezTo>
                    <a:cubicBezTo>
                      <a:pt x="19" y="12635"/>
                      <a:pt x="172" y="12759"/>
                      <a:pt x="337" y="12759"/>
                    </a:cubicBezTo>
                    <a:cubicBezTo>
                      <a:pt x="409" y="12759"/>
                      <a:pt x="484" y="12735"/>
                      <a:pt x="549" y="12681"/>
                    </a:cubicBezTo>
                    <a:cubicBezTo>
                      <a:pt x="1273" y="12045"/>
                      <a:pt x="2721" y="10614"/>
                      <a:pt x="4593" y="8141"/>
                    </a:cubicBezTo>
                    <a:cubicBezTo>
                      <a:pt x="7277" y="4574"/>
                      <a:pt x="6888" y="1"/>
                      <a:pt x="6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7"/>
              <p:cNvSpPr/>
              <p:nvPr/>
            </p:nvSpPr>
            <p:spPr>
              <a:xfrm rot="177018" flipH="1">
                <a:off x="6370117" y="4780832"/>
                <a:ext cx="160248" cy="584880"/>
              </a:xfrm>
              <a:custGeom>
                <a:avLst/>
                <a:gdLst/>
                <a:ahLst/>
                <a:cxnLst/>
                <a:rect l="l" t="t" r="r" b="b"/>
                <a:pathLst>
                  <a:path w="3110" h="11351" extrusionOk="0">
                    <a:moveTo>
                      <a:pt x="707" y="0"/>
                    </a:moveTo>
                    <a:cubicBezTo>
                      <a:pt x="707" y="0"/>
                      <a:pt x="1" y="4239"/>
                      <a:pt x="178" y="6730"/>
                    </a:cubicBezTo>
                    <a:cubicBezTo>
                      <a:pt x="302" y="8602"/>
                      <a:pt x="1538" y="10455"/>
                      <a:pt x="2120" y="11251"/>
                    </a:cubicBezTo>
                    <a:cubicBezTo>
                      <a:pt x="2175" y="11319"/>
                      <a:pt x="2249" y="11351"/>
                      <a:pt x="2322" y="11351"/>
                    </a:cubicBezTo>
                    <a:cubicBezTo>
                      <a:pt x="2436" y="11351"/>
                      <a:pt x="2547" y="11274"/>
                      <a:pt x="2579" y="11145"/>
                    </a:cubicBezTo>
                    <a:cubicBezTo>
                      <a:pt x="2739" y="10403"/>
                      <a:pt x="3003" y="8795"/>
                      <a:pt x="3057" y="6341"/>
                    </a:cubicBezTo>
                    <a:cubicBezTo>
                      <a:pt x="3109" y="2774"/>
                      <a:pt x="707"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rot="2174532" flipH="1">
                <a:off x="5984379" y="4121736"/>
                <a:ext cx="623396" cy="372657"/>
              </a:xfrm>
              <a:custGeom>
                <a:avLst/>
                <a:gdLst/>
                <a:ahLst/>
                <a:cxnLst/>
                <a:rect l="l" t="t" r="r" b="b"/>
                <a:pathLst>
                  <a:path w="12098" h="7232" extrusionOk="0">
                    <a:moveTo>
                      <a:pt x="159" y="1"/>
                    </a:moveTo>
                    <a:cubicBezTo>
                      <a:pt x="124" y="1"/>
                      <a:pt x="88" y="14"/>
                      <a:pt x="53" y="40"/>
                    </a:cubicBezTo>
                    <a:cubicBezTo>
                      <a:pt x="1" y="94"/>
                      <a:pt x="1" y="200"/>
                      <a:pt x="53" y="252"/>
                    </a:cubicBezTo>
                    <a:cubicBezTo>
                      <a:pt x="1607" y="1841"/>
                      <a:pt x="3232" y="3414"/>
                      <a:pt x="5104" y="4667"/>
                    </a:cubicBezTo>
                    <a:cubicBezTo>
                      <a:pt x="6041" y="5303"/>
                      <a:pt x="7030" y="5868"/>
                      <a:pt x="8089" y="6310"/>
                    </a:cubicBezTo>
                    <a:cubicBezTo>
                      <a:pt x="9149" y="6751"/>
                      <a:pt x="10261" y="7069"/>
                      <a:pt x="11426" y="7228"/>
                    </a:cubicBezTo>
                    <a:lnTo>
                      <a:pt x="11462" y="7228"/>
                    </a:lnTo>
                    <a:cubicBezTo>
                      <a:pt x="11482" y="7231"/>
                      <a:pt x="11502" y="7232"/>
                      <a:pt x="11522" y="7232"/>
                    </a:cubicBezTo>
                    <a:cubicBezTo>
                      <a:pt x="11813" y="7232"/>
                      <a:pt x="12047" y="6996"/>
                      <a:pt x="12080" y="6698"/>
                    </a:cubicBezTo>
                    <a:cubicBezTo>
                      <a:pt x="12097" y="6381"/>
                      <a:pt x="11850" y="6115"/>
                      <a:pt x="11551" y="6098"/>
                    </a:cubicBezTo>
                    <a:cubicBezTo>
                      <a:pt x="9431" y="5957"/>
                      <a:pt x="7364" y="5180"/>
                      <a:pt x="5476" y="4066"/>
                    </a:cubicBezTo>
                    <a:cubicBezTo>
                      <a:pt x="3604" y="2972"/>
                      <a:pt x="1890" y="1542"/>
                      <a:pt x="265" y="40"/>
                    </a:cubicBezTo>
                    <a:cubicBezTo>
                      <a:pt x="230" y="14"/>
                      <a:pt x="194" y="1"/>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rot="2174532" flipH="1">
                <a:off x="6613352" y="4113280"/>
                <a:ext cx="593818" cy="461647"/>
              </a:xfrm>
              <a:custGeom>
                <a:avLst/>
                <a:gdLst/>
                <a:ahLst/>
                <a:cxnLst/>
                <a:rect l="l" t="t" r="r" b="b"/>
                <a:pathLst>
                  <a:path w="11524" h="8959" extrusionOk="0">
                    <a:moveTo>
                      <a:pt x="421" y="1"/>
                    </a:moveTo>
                    <a:cubicBezTo>
                      <a:pt x="165" y="1"/>
                      <a:pt x="1" y="264"/>
                      <a:pt x="134" y="482"/>
                    </a:cubicBezTo>
                    <a:cubicBezTo>
                      <a:pt x="645" y="1311"/>
                      <a:pt x="1794" y="2989"/>
                      <a:pt x="3895" y="5250"/>
                    </a:cubicBezTo>
                    <a:cubicBezTo>
                      <a:pt x="6951" y="8535"/>
                      <a:pt x="11524" y="8958"/>
                      <a:pt x="11524" y="8958"/>
                    </a:cubicBezTo>
                    <a:cubicBezTo>
                      <a:pt x="11524" y="8958"/>
                      <a:pt x="8486" y="4508"/>
                      <a:pt x="6174" y="2406"/>
                    </a:cubicBezTo>
                    <a:cubicBezTo>
                      <a:pt x="4424" y="835"/>
                      <a:pt x="1688" y="216"/>
                      <a:pt x="469" y="4"/>
                    </a:cubicBezTo>
                    <a:cubicBezTo>
                      <a:pt x="452" y="2"/>
                      <a:pt x="436"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rot="2003073" flipH="1">
                <a:off x="7458922" y="4813062"/>
                <a:ext cx="564301" cy="368643"/>
              </a:xfrm>
              <a:custGeom>
                <a:avLst/>
                <a:gdLst/>
                <a:ahLst/>
                <a:cxnLst/>
                <a:rect l="l" t="t" r="r" b="b"/>
                <a:pathLst>
                  <a:path w="10951" h="7154" extrusionOk="0">
                    <a:moveTo>
                      <a:pt x="168" y="0"/>
                    </a:moveTo>
                    <a:cubicBezTo>
                      <a:pt x="133" y="0"/>
                      <a:pt x="98" y="14"/>
                      <a:pt x="71" y="41"/>
                    </a:cubicBezTo>
                    <a:cubicBezTo>
                      <a:pt x="1" y="93"/>
                      <a:pt x="1" y="182"/>
                      <a:pt x="53" y="234"/>
                    </a:cubicBezTo>
                    <a:cubicBezTo>
                      <a:pt x="2879" y="3307"/>
                      <a:pt x="6446" y="5692"/>
                      <a:pt x="10402" y="7140"/>
                    </a:cubicBezTo>
                    <a:lnTo>
                      <a:pt x="10420" y="7140"/>
                    </a:lnTo>
                    <a:cubicBezTo>
                      <a:pt x="10453" y="7149"/>
                      <a:pt x="10487" y="7153"/>
                      <a:pt x="10521" y="7153"/>
                    </a:cubicBezTo>
                    <a:cubicBezTo>
                      <a:pt x="10682" y="7153"/>
                      <a:pt x="10838" y="7053"/>
                      <a:pt x="10896" y="6893"/>
                    </a:cubicBezTo>
                    <a:cubicBezTo>
                      <a:pt x="10950" y="6698"/>
                      <a:pt x="10844" y="6486"/>
                      <a:pt x="10649" y="6415"/>
                    </a:cubicBezTo>
                    <a:cubicBezTo>
                      <a:pt x="6764" y="5162"/>
                      <a:pt x="3161" y="2972"/>
                      <a:pt x="265" y="41"/>
                    </a:cubicBezTo>
                    <a:cubicBezTo>
                      <a:pt x="239" y="14"/>
                      <a:pt x="203"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7"/>
              <p:cNvSpPr/>
              <p:nvPr/>
            </p:nvSpPr>
            <p:spPr>
              <a:xfrm rot="2003073" flipH="1">
                <a:off x="7902158" y="4839647"/>
                <a:ext cx="471032" cy="341538"/>
              </a:xfrm>
              <a:custGeom>
                <a:avLst/>
                <a:gdLst/>
                <a:ahLst/>
                <a:cxnLst/>
                <a:rect l="l" t="t" r="r" b="b"/>
                <a:pathLst>
                  <a:path w="9141" h="6628" extrusionOk="0">
                    <a:moveTo>
                      <a:pt x="302" y="0"/>
                    </a:moveTo>
                    <a:cubicBezTo>
                      <a:pt x="115" y="0"/>
                      <a:pt x="1" y="211"/>
                      <a:pt x="116" y="376"/>
                    </a:cubicBezTo>
                    <a:cubicBezTo>
                      <a:pt x="522" y="993"/>
                      <a:pt x="1459" y="2265"/>
                      <a:pt x="3154" y="3960"/>
                    </a:cubicBezTo>
                    <a:cubicBezTo>
                      <a:pt x="5591" y="6415"/>
                      <a:pt x="9140" y="6627"/>
                      <a:pt x="9140" y="6627"/>
                    </a:cubicBezTo>
                    <a:cubicBezTo>
                      <a:pt x="9140" y="6627"/>
                      <a:pt x="6668" y="3253"/>
                      <a:pt x="4831" y="1699"/>
                    </a:cubicBezTo>
                    <a:cubicBezTo>
                      <a:pt x="3437" y="534"/>
                      <a:pt x="1299" y="128"/>
                      <a:pt x="345" y="4"/>
                    </a:cubicBezTo>
                    <a:cubicBezTo>
                      <a:pt x="331" y="2"/>
                      <a:pt x="316"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17"/>
            <p:cNvSpPr/>
            <p:nvPr/>
          </p:nvSpPr>
          <p:spPr>
            <a:xfrm flipH="1">
              <a:off x="7866467" y="723139"/>
              <a:ext cx="153949" cy="106798"/>
            </a:xfrm>
            <a:custGeom>
              <a:avLst/>
              <a:gdLst/>
              <a:ahLst/>
              <a:cxnLst/>
              <a:rect l="l" t="t" r="r" b="b"/>
              <a:pathLst>
                <a:path w="2501" h="1735" extrusionOk="0">
                  <a:moveTo>
                    <a:pt x="2439" y="0"/>
                  </a:moveTo>
                  <a:lnTo>
                    <a:pt x="1109" y="1654"/>
                  </a:lnTo>
                  <a:lnTo>
                    <a:pt x="60" y="465"/>
                  </a:lnTo>
                  <a:lnTo>
                    <a:pt x="20" y="465"/>
                  </a:lnTo>
                  <a:cubicBezTo>
                    <a:pt x="1" y="484"/>
                    <a:pt x="1" y="505"/>
                    <a:pt x="20" y="525"/>
                  </a:cubicBezTo>
                  <a:lnTo>
                    <a:pt x="1089" y="1715"/>
                  </a:lnTo>
                  <a:cubicBezTo>
                    <a:pt x="1089" y="1734"/>
                    <a:pt x="1109" y="1734"/>
                    <a:pt x="1109" y="1734"/>
                  </a:cubicBezTo>
                  <a:cubicBezTo>
                    <a:pt x="1130" y="1734"/>
                    <a:pt x="1130" y="1734"/>
                    <a:pt x="1149" y="1715"/>
                  </a:cubicBezTo>
                  <a:lnTo>
                    <a:pt x="2501" y="62"/>
                  </a:lnTo>
                  <a:cubicBezTo>
                    <a:pt x="2501" y="41"/>
                    <a:pt x="2501" y="21"/>
                    <a:pt x="248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17"/>
          <p:cNvGrpSpPr/>
          <p:nvPr/>
        </p:nvGrpSpPr>
        <p:grpSpPr>
          <a:xfrm rot="1800044" flipH="1">
            <a:off x="774552" y="-189238"/>
            <a:ext cx="3490699" cy="1361502"/>
            <a:chOff x="6120023" y="34914"/>
            <a:chExt cx="3490776" cy="1361532"/>
          </a:xfrm>
        </p:grpSpPr>
        <p:sp>
          <p:nvSpPr>
            <p:cNvPr id="824" name="Google Shape;824;p17"/>
            <p:cNvSpPr/>
            <p:nvPr/>
          </p:nvSpPr>
          <p:spPr>
            <a:xfrm rot="407692">
              <a:off x="6477504" y="498564"/>
              <a:ext cx="3126899" cy="293744"/>
            </a:xfrm>
            <a:custGeom>
              <a:avLst/>
              <a:gdLst/>
              <a:ahLst/>
              <a:cxnLst/>
              <a:rect l="l" t="t" r="r" b="b"/>
              <a:pathLst>
                <a:path w="63295" h="5946" extrusionOk="0">
                  <a:moveTo>
                    <a:pt x="50492" y="1"/>
                  </a:moveTo>
                  <a:cubicBezTo>
                    <a:pt x="48526" y="1"/>
                    <a:pt x="46572" y="362"/>
                    <a:pt x="44752" y="768"/>
                  </a:cubicBezTo>
                  <a:cubicBezTo>
                    <a:pt x="43674" y="998"/>
                    <a:pt x="42597" y="1262"/>
                    <a:pt x="41555" y="1510"/>
                  </a:cubicBezTo>
                  <a:cubicBezTo>
                    <a:pt x="37801" y="2409"/>
                    <a:pt x="33922" y="3336"/>
                    <a:pt x="30079" y="3336"/>
                  </a:cubicBezTo>
                  <a:cubicBezTo>
                    <a:pt x="29618" y="3336"/>
                    <a:pt x="29157" y="3322"/>
                    <a:pt x="28698" y="3294"/>
                  </a:cubicBezTo>
                  <a:cubicBezTo>
                    <a:pt x="26491" y="3153"/>
                    <a:pt x="24266" y="2658"/>
                    <a:pt x="22111" y="2181"/>
                  </a:cubicBezTo>
                  <a:cubicBezTo>
                    <a:pt x="20292" y="1792"/>
                    <a:pt x="18420" y="1387"/>
                    <a:pt x="16531" y="1175"/>
                  </a:cubicBezTo>
                  <a:cubicBezTo>
                    <a:pt x="15347" y="1038"/>
                    <a:pt x="14155" y="979"/>
                    <a:pt x="12967" y="979"/>
                  </a:cubicBezTo>
                  <a:cubicBezTo>
                    <a:pt x="8640" y="979"/>
                    <a:pt x="4370" y="1763"/>
                    <a:pt x="795" y="2428"/>
                  </a:cubicBezTo>
                  <a:cubicBezTo>
                    <a:pt x="319" y="2499"/>
                    <a:pt x="1" y="2958"/>
                    <a:pt x="88" y="3435"/>
                  </a:cubicBezTo>
                  <a:cubicBezTo>
                    <a:pt x="169" y="3865"/>
                    <a:pt x="551" y="4152"/>
                    <a:pt x="962" y="4152"/>
                  </a:cubicBezTo>
                  <a:cubicBezTo>
                    <a:pt x="1006" y="4152"/>
                    <a:pt x="1051" y="4149"/>
                    <a:pt x="1096" y="4142"/>
                  </a:cubicBezTo>
                  <a:cubicBezTo>
                    <a:pt x="4617" y="3487"/>
                    <a:pt x="8798" y="2723"/>
                    <a:pt x="12979" y="2723"/>
                  </a:cubicBezTo>
                  <a:cubicBezTo>
                    <a:pt x="14102" y="2723"/>
                    <a:pt x="15225" y="2778"/>
                    <a:pt x="16336" y="2905"/>
                  </a:cubicBezTo>
                  <a:cubicBezTo>
                    <a:pt x="18137" y="3099"/>
                    <a:pt x="19957" y="3506"/>
                    <a:pt x="21740" y="3894"/>
                  </a:cubicBezTo>
                  <a:cubicBezTo>
                    <a:pt x="23948" y="4371"/>
                    <a:pt x="26261" y="4883"/>
                    <a:pt x="28592" y="5025"/>
                  </a:cubicBezTo>
                  <a:cubicBezTo>
                    <a:pt x="29094" y="5056"/>
                    <a:pt x="29595" y="5070"/>
                    <a:pt x="30094" y="5070"/>
                  </a:cubicBezTo>
                  <a:cubicBezTo>
                    <a:pt x="34131" y="5070"/>
                    <a:pt x="38096" y="4116"/>
                    <a:pt x="41961" y="3205"/>
                  </a:cubicBezTo>
                  <a:cubicBezTo>
                    <a:pt x="43003" y="2958"/>
                    <a:pt x="44081" y="2694"/>
                    <a:pt x="45122" y="2463"/>
                  </a:cubicBezTo>
                  <a:cubicBezTo>
                    <a:pt x="47083" y="2034"/>
                    <a:pt x="48755" y="1747"/>
                    <a:pt x="50400" y="1747"/>
                  </a:cubicBezTo>
                  <a:cubicBezTo>
                    <a:pt x="50578" y="1747"/>
                    <a:pt x="50755" y="1750"/>
                    <a:pt x="50933" y="1757"/>
                  </a:cubicBezTo>
                  <a:cubicBezTo>
                    <a:pt x="54959" y="1898"/>
                    <a:pt x="58703" y="3894"/>
                    <a:pt x="61847" y="5819"/>
                  </a:cubicBezTo>
                  <a:cubicBezTo>
                    <a:pt x="61988" y="5905"/>
                    <a:pt x="62144" y="5946"/>
                    <a:pt x="62298" y="5946"/>
                  </a:cubicBezTo>
                  <a:cubicBezTo>
                    <a:pt x="62587" y="5946"/>
                    <a:pt x="62868" y="5801"/>
                    <a:pt x="63029" y="5536"/>
                  </a:cubicBezTo>
                  <a:cubicBezTo>
                    <a:pt x="63295" y="5112"/>
                    <a:pt x="63154" y="4582"/>
                    <a:pt x="62747" y="4335"/>
                  </a:cubicBezTo>
                  <a:cubicBezTo>
                    <a:pt x="60293" y="2816"/>
                    <a:pt x="57467" y="1262"/>
                    <a:pt x="54376" y="504"/>
                  </a:cubicBezTo>
                  <a:cubicBezTo>
                    <a:pt x="53281" y="221"/>
                    <a:pt x="52151" y="44"/>
                    <a:pt x="51003" y="9"/>
                  </a:cubicBezTo>
                  <a:cubicBezTo>
                    <a:pt x="50833" y="4"/>
                    <a:pt x="50663" y="1"/>
                    <a:pt x="50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rot="407692">
              <a:off x="6565432" y="450476"/>
              <a:ext cx="718947" cy="467145"/>
            </a:xfrm>
            <a:custGeom>
              <a:avLst/>
              <a:gdLst/>
              <a:ahLst/>
              <a:cxnLst/>
              <a:rect l="l" t="t" r="r" b="b"/>
              <a:pathLst>
                <a:path w="14553" h="9456" extrusionOk="0">
                  <a:moveTo>
                    <a:pt x="13948" y="1"/>
                  </a:moveTo>
                  <a:cubicBezTo>
                    <a:pt x="13914" y="1"/>
                    <a:pt x="13880" y="4"/>
                    <a:pt x="13846" y="11"/>
                  </a:cubicBezTo>
                  <a:cubicBezTo>
                    <a:pt x="13104" y="187"/>
                    <a:pt x="12416" y="399"/>
                    <a:pt x="11780" y="699"/>
                  </a:cubicBezTo>
                  <a:lnTo>
                    <a:pt x="11286" y="911"/>
                  </a:lnTo>
                  <a:lnTo>
                    <a:pt x="10826" y="1158"/>
                  </a:lnTo>
                  <a:lnTo>
                    <a:pt x="10349" y="1405"/>
                  </a:lnTo>
                  <a:lnTo>
                    <a:pt x="9908" y="1671"/>
                  </a:lnTo>
                  <a:cubicBezTo>
                    <a:pt x="8689" y="2359"/>
                    <a:pt x="7542" y="3136"/>
                    <a:pt x="6428" y="3948"/>
                  </a:cubicBezTo>
                  <a:cubicBezTo>
                    <a:pt x="5316" y="4760"/>
                    <a:pt x="4222" y="5608"/>
                    <a:pt x="3162" y="6491"/>
                  </a:cubicBezTo>
                  <a:cubicBezTo>
                    <a:pt x="2102" y="7357"/>
                    <a:pt x="1060" y="8257"/>
                    <a:pt x="71" y="9211"/>
                  </a:cubicBezTo>
                  <a:cubicBezTo>
                    <a:pt x="0" y="9264"/>
                    <a:pt x="0" y="9352"/>
                    <a:pt x="54" y="9406"/>
                  </a:cubicBezTo>
                  <a:cubicBezTo>
                    <a:pt x="84" y="9436"/>
                    <a:pt x="127" y="9455"/>
                    <a:pt x="168" y="9455"/>
                  </a:cubicBezTo>
                  <a:cubicBezTo>
                    <a:pt x="197" y="9455"/>
                    <a:pt x="225" y="9445"/>
                    <a:pt x="247" y="9423"/>
                  </a:cubicBezTo>
                  <a:cubicBezTo>
                    <a:pt x="1290" y="8540"/>
                    <a:pt x="2367" y="7692"/>
                    <a:pt x="3461" y="6863"/>
                  </a:cubicBezTo>
                  <a:cubicBezTo>
                    <a:pt x="4556" y="6050"/>
                    <a:pt x="5670" y="5255"/>
                    <a:pt x="6817" y="4513"/>
                  </a:cubicBezTo>
                  <a:cubicBezTo>
                    <a:pt x="7966" y="3771"/>
                    <a:pt x="9131" y="3065"/>
                    <a:pt x="10332" y="2448"/>
                  </a:cubicBezTo>
                  <a:cubicBezTo>
                    <a:pt x="11514" y="1829"/>
                    <a:pt x="12769" y="1282"/>
                    <a:pt x="14005" y="1087"/>
                  </a:cubicBezTo>
                  <a:lnTo>
                    <a:pt x="14041" y="1087"/>
                  </a:lnTo>
                  <a:cubicBezTo>
                    <a:pt x="14058" y="1087"/>
                    <a:pt x="14058" y="1070"/>
                    <a:pt x="14076" y="1070"/>
                  </a:cubicBezTo>
                  <a:cubicBezTo>
                    <a:pt x="14358" y="1016"/>
                    <a:pt x="14552" y="717"/>
                    <a:pt x="14481" y="434"/>
                  </a:cubicBezTo>
                  <a:cubicBezTo>
                    <a:pt x="14435" y="170"/>
                    <a:pt x="14197" y="1"/>
                    <a:pt x="13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rot="407692">
              <a:off x="6811817" y="618034"/>
              <a:ext cx="114415" cy="266227"/>
            </a:xfrm>
            <a:custGeom>
              <a:avLst/>
              <a:gdLst/>
              <a:ahLst/>
              <a:cxnLst/>
              <a:rect l="l" t="t" r="r" b="b"/>
              <a:pathLst>
                <a:path w="2316" h="5389" extrusionOk="0">
                  <a:moveTo>
                    <a:pt x="1972" y="1"/>
                  </a:moveTo>
                  <a:cubicBezTo>
                    <a:pt x="1871" y="1"/>
                    <a:pt x="1773" y="55"/>
                    <a:pt x="1715" y="149"/>
                  </a:cubicBezTo>
                  <a:cubicBezTo>
                    <a:pt x="867" y="1757"/>
                    <a:pt x="425" y="3505"/>
                    <a:pt x="19" y="5219"/>
                  </a:cubicBezTo>
                  <a:cubicBezTo>
                    <a:pt x="1" y="5289"/>
                    <a:pt x="36" y="5360"/>
                    <a:pt x="125" y="5377"/>
                  </a:cubicBezTo>
                  <a:cubicBezTo>
                    <a:pt x="141" y="5385"/>
                    <a:pt x="156" y="5388"/>
                    <a:pt x="172" y="5388"/>
                  </a:cubicBezTo>
                  <a:cubicBezTo>
                    <a:pt x="225" y="5388"/>
                    <a:pt x="274" y="5344"/>
                    <a:pt x="302" y="5289"/>
                  </a:cubicBezTo>
                  <a:cubicBezTo>
                    <a:pt x="796" y="3594"/>
                    <a:pt x="1326" y="1915"/>
                    <a:pt x="2226" y="450"/>
                  </a:cubicBezTo>
                  <a:lnTo>
                    <a:pt x="2226" y="432"/>
                  </a:lnTo>
                  <a:cubicBezTo>
                    <a:pt x="2315" y="291"/>
                    <a:pt x="2261" y="114"/>
                    <a:pt x="2120" y="44"/>
                  </a:cubicBezTo>
                  <a:cubicBezTo>
                    <a:pt x="2073" y="14"/>
                    <a:pt x="2022" y="1"/>
                    <a:pt x="1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rot="407692">
              <a:off x="6152335" y="699938"/>
              <a:ext cx="570692" cy="580078"/>
            </a:xfrm>
            <a:custGeom>
              <a:avLst/>
              <a:gdLst/>
              <a:ahLst/>
              <a:cxnLst/>
              <a:rect l="l" t="t" r="r" b="b"/>
              <a:pathLst>
                <a:path w="11552" h="11742" extrusionOk="0">
                  <a:moveTo>
                    <a:pt x="11551" y="0"/>
                  </a:moveTo>
                  <a:lnTo>
                    <a:pt x="11551" y="0"/>
                  </a:lnTo>
                  <a:cubicBezTo>
                    <a:pt x="11551" y="0"/>
                    <a:pt x="6147" y="2844"/>
                    <a:pt x="3498" y="5175"/>
                  </a:cubicBezTo>
                  <a:cubicBezTo>
                    <a:pt x="1485" y="6941"/>
                    <a:pt x="461" y="9925"/>
                    <a:pt x="72" y="11286"/>
                  </a:cubicBezTo>
                  <a:cubicBezTo>
                    <a:pt x="0" y="11531"/>
                    <a:pt x="189" y="11742"/>
                    <a:pt x="415" y="11742"/>
                  </a:cubicBezTo>
                  <a:cubicBezTo>
                    <a:pt x="464" y="11742"/>
                    <a:pt x="516" y="11732"/>
                    <a:pt x="567" y="11710"/>
                  </a:cubicBezTo>
                  <a:cubicBezTo>
                    <a:pt x="1556" y="11250"/>
                    <a:pt x="3587" y="10172"/>
                    <a:pt x="6413" y="8107"/>
                  </a:cubicBezTo>
                  <a:cubicBezTo>
                    <a:pt x="10492" y="5086"/>
                    <a:pt x="11551" y="0"/>
                    <a:pt x="1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rot="407692">
              <a:off x="6157031" y="696914"/>
              <a:ext cx="569704" cy="582400"/>
            </a:xfrm>
            <a:custGeom>
              <a:avLst/>
              <a:gdLst/>
              <a:ahLst/>
              <a:cxnLst/>
              <a:rect l="l" t="t" r="r" b="b"/>
              <a:pathLst>
                <a:path w="11532" h="11789" extrusionOk="0">
                  <a:moveTo>
                    <a:pt x="11480" y="1"/>
                  </a:moveTo>
                  <a:cubicBezTo>
                    <a:pt x="11444" y="1"/>
                    <a:pt x="11426" y="1"/>
                    <a:pt x="11391" y="19"/>
                  </a:cubicBezTo>
                  <a:lnTo>
                    <a:pt x="36" y="11656"/>
                  </a:lnTo>
                  <a:cubicBezTo>
                    <a:pt x="1" y="11692"/>
                    <a:pt x="1" y="11745"/>
                    <a:pt x="36" y="11762"/>
                  </a:cubicBezTo>
                  <a:cubicBezTo>
                    <a:pt x="53" y="11780"/>
                    <a:pt x="75" y="11789"/>
                    <a:pt x="95" y="11789"/>
                  </a:cubicBezTo>
                  <a:cubicBezTo>
                    <a:pt x="115" y="11789"/>
                    <a:pt x="133" y="11780"/>
                    <a:pt x="142" y="11762"/>
                  </a:cubicBezTo>
                  <a:lnTo>
                    <a:pt x="11515" y="125"/>
                  </a:lnTo>
                  <a:cubicBezTo>
                    <a:pt x="11532" y="90"/>
                    <a:pt x="11532" y="54"/>
                    <a:pt x="11515" y="19"/>
                  </a:cubicBezTo>
                  <a:cubicBezTo>
                    <a:pt x="11497" y="1"/>
                    <a:pt x="11480" y="1"/>
                    <a:pt x="1148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rot="407692">
              <a:off x="6181130" y="1097699"/>
              <a:ext cx="124789" cy="87293"/>
            </a:xfrm>
            <a:custGeom>
              <a:avLst/>
              <a:gdLst/>
              <a:ahLst/>
              <a:cxnLst/>
              <a:rect l="l" t="t" r="r" b="b"/>
              <a:pathLst>
                <a:path w="2526" h="1767" extrusionOk="0">
                  <a:moveTo>
                    <a:pt x="88" y="0"/>
                  </a:moveTo>
                  <a:cubicBezTo>
                    <a:pt x="36" y="0"/>
                    <a:pt x="1" y="36"/>
                    <a:pt x="1" y="88"/>
                  </a:cubicBezTo>
                  <a:cubicBezTo>
                    <a:pt x="1" y="123"/>
                    <a:pt x="36" y="159"/>
                    <a:pt x="88" y="159"/>
                  </a:cubicBezTo>
                  <a:lnTo>
                    <a:pt x="2120" y="159"/>
                  </a:lnTo>
                  <a:lnTo>
                    <a:pt x="2367" y="1713"/>
                  </a:lnTo>
                  <a:cubicBezTo>
                    <a:pt x="2367" y="1748"/>
                    <a:pt x="2402" y="1766"/>
                    <a:pt x="2455" y="1766"/>
                  </a:cubicBezTo>
                  <a:cubicBezTo>
                    <a:pt x="2490" y="1766"/>
                    <a:pt x="2525" y="1731"/>
                    <a:pt x="2508" y="1677"/>
                  </a:cubicBezTo>
                  <a:lnTo>
                    <a:pt x="2261" y="71"/>
                  </a:lnTo>
                  <a:cubicBezTo>
                    <a:pt x="2261" y="36"/>
                    <a:pt x="2226" y="17"/>
                    <a:pt x="220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rot="407692">
              <a:off x="6274814" y="984293"/>
              <a:ext cx="185010" cy="116391"/>
            </a:xfrm>
            <a:custGeom>
              <a:avLst/>
              <a:gdLst/>
              <a:ahLst/>
              <a:cxnLst/>
              <a:rect l="l" t="t" r="r" b="b"/>
              <a:pathLst>
                <a:path w="3745" h="2356" extrusionOk="0">
                  <a:moveTo>
                    <a:pt x="89" y="0"/>
                  </a:moveTo>
                  <a:cubicBezTo>
                    <a:pt x="54" y="0"/>
                    <a:pt x="19" y="35"/>
                    <a:pt x="0" y="71"/>
                  </a:cubicBezTo>
                  <a:cubicBezTo>
                    <a:pt x="0" y="123"/>
                    <a:pt x="36" y="141"/>
                    <a:pt x="89" y="158"/>
                  </a:cubicBezTo>
                  <a:lnTo>
                    <a:pt x="2896" y="229"/>
                  </a:lnTo>
                  <a:lnTo>
                    <a:pt x="3586" y="2296"/>
                  </a:lnTo>
                  <a:cubicBezTo>
                    <a:pt x="3599" y="2335"/>
                    <a:pt x="3632" y="2355"/>
                    <a:pt x="3663" y="2355"/>
                  </a:cubicBezTo>
                  <a:cubicBezTo>
                    <a:pt x="3673" y="2355"/>
                    <a:pt x="3683" y="2353"/>
                    <a:pt x="3692" y="2348"/>
                  </a:cubicBezTo>
                  <a:cubicBezTo>
                    <a:pt x="3727" y="2331"/>
                    <a:pt x="3744" y="2296"/>
                    <a:pt x="3744" y="2261"/>
                  </a:cubicBezTo>
                  <a:lnTo>
                    <a:pt x="3038" y="141"/>
                  </a:lnTo>
                  <a:cubicBezTo>
                    <a:pt x="3021" y="106"/>
                    <a:pt x="3002" y="88"/>
                    <a:pt x="2985" y="88"/>
                  </a:cubicBezTo>
                  <a:lnTo>
                    <a:pt x="2967" y="88"/>
                  </a:lnTo>
                  <a:lnTo>
                    <a:pt x="89"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rot="407692">
              <a:off x="6415267" y="889820"/>
              <a:ext cx="162335" cy="128544"/>
            </a:xfrm>
            <a:custGeom>
              <a:avLst/>
              <a:gdLst/>
              <a:ahLst/>
              <a:cxnLst/>
              <a:rect l="l" t="t" r="r" b="b"/>
              <a:pathLst>
                <a:path w="3286" h="2602" extrusionOk="0">
                  <a:moveTo>
                    <a:pt x="90" y="1"/>
                  </a:moveTo>
                  <a:cubicBezTo>
                    <a:pt x="36" y="1"/>
                    <a:pt x="1" y="36"/>
                    <a:pt x="1" y="71"/>
                  </a:cubicBezTo>
                  <a:cubicBezTo>
                    <a:pt x="1" y="107"/>
                    <a:pt x="36" y="142"/>
                    <a:pt x="72" y="160"/>
                  </a:cubicBezTo>
                  <a:lnTo>
                    <a:pt x="2527" y="266"/>
                  </a:lnTo>
                  <a:lnTo>
                    <a:pt x="3127" y="2544"/>
                  </a:lnTo>
                  <a:cubicBezTo>
                    <a:pt x="3127" y="2573"/>
                    <a:pt x="3163" y="2602"/>
                    <a:pt x="3195" y="2602"/>
                  </a:cubicBezTo>
                  <a:cubicBezTo>
                    <a:pt x="3202" y="2602"/>
                    <a:pt x="3209" y="2601"/>
                    <a:pt x="3215" y="2598"/>
                  </a:cubicBezTo>
                  <a:cubicBezTo>
                    <a:pt x="3250" y="2598"/>
                    <a:pt x="3286" y="2544"/>
                    <a:pt x="3269" y="2509"/>
                  </a:cubicBezTo>
                  <a:lnTo>
                    <a:pt x="2668" y="160"/>
                  </a:lnTo>
                  <a:cubicBezTo>
                    <a:pt x="2650" y="142"/>
                    <a:pt x="2633" y="125"/>
                    <a:pt x="2598" y="107"/>
                  </a:cubicBezTo>
                  <a:lnTo>
                    <a:pt x="90"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7"/>
            <p:cNvSpPr/>
            <p:nvPr/>
          </p:nvSpPr>
          <p:spPr>
            <a:xfrm rot="407692">
              <a:off x="6559740" y="815660"/>
              <a:ext cx="104732" cy="105671"/>
            </a:xfrm>
            <a:custGeom>
              <a:avLst/>
              <a:gdLst/>
              <a:ahLst/>
              <a:cxnLst/>
              <a:rect l="l" t="t" r="r" b="b"/>
              <a:pathLst>
                <a:path w="2120" h="2139" extrusionOk="0">
                  <a:moveTo>
                    <a:pt x="88" y="1"/>
                  </a:moveTo>
                  <a:cubicBezTo>
                    <a:pt x="36" y="1"/>
                    <a:pt x="1" y="36"/>
                    <a:pt x="1" y="90"/>
                  </a:cubicBezTo>
                  <a:cubicBezTo>
                    <a:pt x="1" y="125"/>
                    <a:pt x="36" y="160"/>
                    <a:pt x="88" y="160"/>
                  </a:cubicBezTo>
                  <a:lnTo>
                    <a:pt x="1536" y="177"/>
                  </a:lnTo>
                  <a:lnTo>
                    <a:pt x="1960" y="2085"/>
                  </a:lnTo>
                  <a:cubicBezTo>
                    <a:pt x="1960" y="2120"/>
                    <a:pt x="2014" y="2138"/>
                    <a:pt x="2049" y="2138"/>
                  </a:cubicBezTo>
                  <a:cubicBezTo>
                    <a:pt x="2085" y="2120"/>
                    <a:pt x="2120" y="2085"/>
                    <a:pt x="2101" y="2049"/>
                  </a:cubicBezTo>
                  <a:lnTo>
                    <a:pt x="1678" y="90"/>
                  </a:lnTo>
                  <a:cubicBezTo>
                    <a:pt x="1678" y="55"/>
                    <a:pt x="1642" y="36"/>
                    <a:pt x="1625" y="19"/>
                  </a:cubicBezTo>
                  <a:lnTo>
                    <a:pt x="1607" y="19"/>
                  </a:lnTo>
                  <a:lnTo>
                    <a:pt x="88"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7"/>
            <p:cNvSpPr/>
            <p:nvPr/>
          </p:nvSpPr>
          <p:spPr>
            <a:xfrm rot="407692">
              <a:off x="6680758" y="812218"/>
              <a:ext cx="191136" cy="549054"/>
            </a:xfrm>
            <a:custGeom>
              <a:avLst/>
              <a:gdLst/>
              <a:ahLst/>
              <a:cxnLst/>
              <a:rect l="l" t="t" r="r" b="b"/>
              <a:pathLst>
                <a:path w="3869" h="11114" extrusionOk="0">
                  <a:moveTo>
                    <a:pt x="2155" y="0"/>
                  </a:moveTo>
                  <a:cubicBezTo>
                    <a:pt x="2155" y="0"/>
                    <a:pt x="601" y="3869"/>
                    <a:pt x="266" y="6270"/>
                  </a:cubicBezTo>
                  <a:cubicBezTo>
                    <a:pt x="0" y="8072"/>
                    <a:pt x="777" y="10085"/>
                    <a:pt x="1184" y="10968"/>
                  </a:cubicBezTo>
                  <a:cubicBezTo>
                    <a:pt x="1228" y="11065"/>
                    <a:pt x="1316" y="11113"/>
                    <a:pt x="1405" y="11113"/>
                  </a:cubicBezTo>
                  <a:cubicBezTo>
                    <a:pt x="1493" y="11113"/>
                    <a:pt x="1581" y="11065"/>
                    <a:pt x="1625" y="10968"/>
                  </a:cubicBezTo>
                  <a:cubicBezTo>
                    <a:pt x="1926" y="10279"/>
                    <a:pt x="2526" y="8813"/>
                    <a:pt x="3073" y="6482"/>
                  </a:cubicBezTo>
                  <a:cubicBezTo>
                    <a:pt x="3868" y="3127"/>
                    <a:pt x="2155" y="0"/>
                    <a:pt x="2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rot="407692">
              <a:off x="6747172" y="808724"/>
              <a:ext cx="42832" cy="553154"/>
            </a:xfrm>
            <a:custGeom>
              <a:avLst/>
              <a:gdLst/>
              <a:ahLst/>
              <a:cxnLst/>
              <a:rect l="l" t="t" r="r" b="b"/>
              <a:pathLst>
                <a:path w="867" h="11197" extrusionOk="0">
                  <a:moveTo>
                    <a:pt x="831" y="0"/>
                  </a:moveTo>
                  <a:cubicBezTo>
                    <a:pt x="796" y="0"/>
                    <a:pt x="777" y="17"/>
                    <a:pt x="760" y="52"/>
                  </a:cubicBezTo>
                  <a:lnTo>
                    <a:pt x="0" y="11143"/>
                  </a:lnTo>
                  <a:cubicBezTo>
                    <a:pt x="0" y="11178"/>
                    <a:pt x="19" y="11197"/>
                    <a:pt x="54" y="11197"/>
                  </a:cubicBezTo>
                  <a:cubicBezTo>
                    <a:pt x="71" y="11197"/>
                    <a:pt x="106" y="11178"/>
                    <a:pt x="106" y="11143"/>
                  </a:cubicBezTo>
                  <a:lnTo>
                    <a:pt x="866" y="52"/>
                  </a:lnTo>
                  <a:cubicBezTo>
                    <a:pt x="866" y="35"/>
                    <a:pt x="848" y="0"/>
                    <a:pt x="83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rot="407692">
              <a:off x="6684718" y="1209704"/>
              <a:ext cx="101225" cy="51378"/>
            </a:xfrm>
            <a:custGeom>
              <a:avLst/>
              <a:gdLst/>
              <a:ahLst/>
              <a:cxnLst/>
              <a:rect l="l" t="t" r="r" b="b"/>
              <a:pathLst>
                <a:path w="2049" h="1040" extrusionOk="0">
                  <a:moveTo>
                    <a:pt x="1166" y="1"/>
                  </a:moveTo>
                  <a:cubicBezTo>
                    <a:pt x="1148" y="1"/>
                    <a:pt x="1131" y="1"/>
                    <a:pt x="1112" y="19"/>
                  </a:cubicBezTo>
                  <a:lnTo>
                    <a:pt x="17" y="955"/>
                  </a:lnTo>
                  <a:cubicBezTo>
                    <a:pt x="0" y="973"/>
                    <a:pt x="0" y="1008"/>
                    <a:pt x="17" y="1025"/>
                  </a:cubicBezTo>
                  <a:cubicBezTo>
                    <a:pt x="27" y="1034"/>
                    <a:pt x="40" y="1039"/>
                    <a:pt x="53" y="1039"/>
                  </a:cubicBezTo>
                  <a:cubicBezTo>
                    <a:pt x="66" y="1039"/>
                    <a:pt x="80" y="1034"/>
                    <a:pt x="88" y="1025"/>
                  </a:cubicBezTo>
                  <a:lnTo>
                    <a:pt x="1148" y="125"/>
                  </a:lnTo>
                  <a:lnTo>
                    <a:pt x="1960" y="832"/>
                  </a:lnTo>
                  <a:cubicBezTo>
                    <a:pt x="1967" y="839"/>
                    <a:pt x="1978" y="843"/>
                    <a:pt x="1989" y="843"/>
                  </a:cubicBezTo>
                  <a:cubicBezTo>
                    <a:pt x="2004" y="843"/>
                    <a:pt x="2021" y="834"/>
                    <a:pt x="2031" y="813"/>
                  </a:cubicBezTo>
                  <a:cubicBezTo>
                    <a:pt x="2049" y="796"/>
                    <a:pt x="2049" y="761"/>
                    <a:pt x="2031" y="743"/>
                  </a:cubicBezTo>
                  <a:lnTo>
                    <a:pt x="1183" y="19"/>
                  </a:lnTo>
                  <a:cubicBezTo>
                    <a:pt x="1166" y="19"/>
                    <a:pt x="1166" y="1"/>
                    <a:pt x="1166"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7"/>
            <p:cNvSpPr/>
            <p:nvPr/>
          </p:nvSpPr>
          <p:spPr>
            <a:xfrm rot="407692">
              <a:off x="6682754" y="1094515"/>
              <a:ext cx="146625" cy="66050"/>
            </a:xfrm>
            <a:custGeom>
              <a:avLst/>
              <a:gdLst/>
              <a:ahLst/>
              <a:cxnLst/>
              <a:rect l="l" t="t" r="r" b="b"/>
              <a:pathLst>
                <a:path w="2968" h="1337" extrusionOk="0">
                  <a:moveTo>
                    <a:pt x="1573" y="1"/>
                  </a:moveTo>
                  <a:lnTo>
                    <a:pt x="36" y="1237"/>
                  </a:lnTo>
                  <a:cubicBezTo>
                    <a:pt x="19" y="1255"/>
                    <a:pt x="0" y="1290"/>
                    <a:pt x="19" y="1307"/>
                  </a:cubicBezTo>
                  <a:cubicBezTo>
                    <a:pt x="29" y="1328"/>
                    <a:pt x="45" y="1337"/>
                    <a:pt x="61" y="1337"/>
                  </a:cubicBezTo>
                  <a:cubicBezTo>
                    <a:pt x="72" y="1337"/>
                    <a:pt x="82" y="1333"/>
                    <a:pt x="89" y="1326"/>
                  </a:cubicBezTo>
                  <a:lnTo>
                    <a:pt x="1608" y="107"/>
                  </a:lnTo>
                  <a:lnTo>
                    <a:pt x="2880" y="884"/>
                  </a:lnTo>
                  <a:cubicBezTo>
                    <a:pt x="2887" y="891"/>
                    <a:pt x="2897" y="896"/>
                    <a:pt x="2908" y="896"/>
                  </a:cubicBezTo>
                  <a:cubicBezTo>
                    <a:pt x="2923" y="896"/>
                    <a:pt x="2940" y="887"/>
                    <a:pt x="2950" y="867"/>
                  </a:cubicBezTo>
                  <a:cubicBezTo>
                    <a:pt x="2967" y="848"/>
                    <a:pt x="2950" y="813"/>
                    <a:pt x="2932" y="796"/>
                  </a:cubicBezTo>
                  <a:lnTo>
                    <a:pt x="1625"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7"/>
            <p:cNvSpPr/>
            <p:nvPr/>
          </p:nvSpPr>
          <p:spPr>
            <a:xfrm rot="407692">
              <a:off x="6714809" y="991620"/>
              <a:ext cx="139659" cy="57405"/>
            </a:xfrm>
            <a:custGeom>
              <a:avLst/>
              <a:gdLst/>
              <a:ahLst/>
              <a:cxnLst/>
              <a:rect l="l" t="t" r="r" b="b"/>
              <a:pathLst>
                <a:path w="2827" h="1162" extrusionOk="0">
                  <a:moveTo>
                    <a:pt x="1432" y="0"/>
                  </a:moveTo>
                  <a:cubicBezTo>
                    <a:pt x="1414" y="0"/>
                    <a:pt x="1397" y="0"/>
                    <a:pt x="1378" y="17"/>
                  </a:cubicBezTo>
                  <a:lnTo>
                    <a:pt x="19" y="1060"/>
                  </a:lnTo>
                  <a:cubicBezTo>
                    <a:pt x="1" y="1095"/>
                    <a:pt x="1" y="1112"/>
                    <a:pt x="19" y="1148"/>
                  </a:cubicBezTo>
                  <a:cubicBezTo>
                    <a:pt x="28" y="1157"/>
                    <a:pt x="41" y="1161"/>
                    <a:pt x="54" y="1161"/>
                  </a:cubicBezTo>
                  <a:cubicBezTo>
                    <a:pt x="67" y="1161"/>
                    <a:pt x="81" y="1157"/>
                    <a:pt x="90" y="1148"/>
                  </a:cubicBezTo>
                  <a:lnTo>
                    <a:pt x="1414" y="123"/>
                  </a:lnTo>
                  <a:lnTo>
                    <a:pt x="2739" y="1042"/>
                  </a:lnTo>
                  <a:cubicBezTo>
                    <a:pt x="2747" y="1051"/>
                    <a:pt x="2761" y="1055"/>
                    <a:pt x="2774" y="1055"/>
                  </a:cubicBezTo>
                  <a:cubicBezTo>
                    <a:pt x="2787" y="1055"/>
                    <a:pt x="2800" y="1051"/>
                    <a:pt x="2810" y="1042"/>
                  </a:cubicBezTo>
                  <a:cubicBezTo>
                    <a:pt x="2827" y="1006"/>
                    <a:pt x="2827" y="989"/>
                    <a:pt x="2791" y="971"/>
                  </a:cubicBezTo>
                  <a:lnTo>
                    <a:pt x="1449" y="17"/>
                  </a:lnTo>
                  <a:cubicBezTo>
                    <a:pt x="1432" y="17"/>
                    <a:pt x="1432" y="0"/>
                    <a:pt x="1432"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rot="407692">
              <a:off x="6756839" y="908921"/>
              <a:ext cx="99496" cy="46043"/>
            </a:xfrm>
            <a:custGeom>
              <a:avLst/>
              <a:gdLst/>
              <a:ahLst/>
              <a:cxnLst/>
              <a:rect l="l" t="t" r="r" b="b"/>
              <a:pathLst>
                <a:path w="2014" h="932" extrusionOk="0">
                  <a:moveTo>
                    <a:pt x="813" y="1"/>
                  </a:moveTo>
                  <a:lnTo>
                    <a:pt x="19" y="672"/>
                  </a:lnTo>
                  <a:cubicBezTo>
                    <a:pt x="1" y="690"/>
                    <a:pt x="1" y="725"/>
                    <a:pt x="19" y="742"/>
                  </a:cubicBezTo>
                  <a:cubicBezTo>
                    <a:pt x="28" y="752"/>
                    <a:pt x="41" y="756"/>
                    <a:pt x="54" y="756"/>
                  </a:cubicBezTo>
                  <a:cubicBezTo>
                    <a:pt x="67" y="756"/>
                    <a:pt x="81" y="752"/>
                    <a:pt x="90" y="742"/>
                  </a:cubicBezTo>
                  <a:lnTo>
                    <a:pt x="848" y="107"/>
                  </a:lnTo>
                  <a:lnTo>
                    <a:pt x="1908" y="919"/>
                  </a:lnTo>
                  <a:cubicBezTo>
                    <a:pt x="1923" y="927"/>
                    <a:pt x="1938" y="931"/>
                    <a:pt x="1951" y="931"/>
                  </a:cubicBezTo>
                  <a:cubicBezTo>
                    <a:pt x="1970" y="931"/>
                    <a:pt x="1986" y="923"/>
                    <a:pt x="1997" y="902"/>
                  </a:cubicBezTo>
                  <a:cubicBezTo>
                    <a:pt x="2014" y="884"/>
                    <a:pt x="1997" y="848"/>
                    <a:pt x="1979" y="831"/>
                  </a:cubicBezTo>
                  <a:lnTo>
                    <a:pt x="884"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rot="1622924">
              <a:off x="8295953" y="456392"/>
              <a:ext cx="663949" cy="641768"/>
            </a:xfrm>
            <a:custGeom>
              <a:avLst/>
              <a:gdLst/>
              <a:ahLst/>
              <a:cxnLst/>
              <a:rect l="l" t="t" r="r" b="b"/>
              <a:pathLst>
                <a:path w="13440" h="12991" extrusionOk="0">
                  <a:moveTo>
                    <a:pt x="12954" y="0"/>
                  </a:moveTo>
                  <a:cubicBezTo>
                    <a:pt x="12910" y="0"/>
                    <a:pt x="12866" y="7"/>
                    <a:pt x="12822" y="20"/>
                  </a:cubicBezTo>
                  <a:cubicBezTo>
                    <a:pt x="11320" y="479"/>
                    <a:pt x="9907" y="1186"/>
                    <a:pt x="8601" y="2050"/>
                  </a:cubicBezTo>
                  <a:cubicBezTo>
                    <a:pt x="7312" y="2916"/>
                    <a:pt x="6128" y="3941"/>
                    <a:pt x="5069" y="5088"/>
                  </a:cubicBezTo>
                  <a:cubicBezTo>
                    <a:pt x="2968" y="7348"/>
                    <a:pt x="1360" y="10016"/>
                    <a:pt x="36" y="12788"/>
                  </a:cubicBezTo>
                  <a:cubicBezTo>
                    <a:pt x="1" y="12858"/>
                    <a:pt x="36" y="12929"/>
                    <a:pt x="107" y="12964"/>
                  </a:cubicBezTo>
                  <a:cubicBezTo>
                    <a:pt x="130" y="12982"/>
                    <a:pt x="156" y="12990"/>
                    <a:pt x="181" y="12990"/>
                  </a:cubicBezTo>
                  <a:cubicBezTo>
                    <a:pt x="230" y="12990"/>
                    <a:pt x="277" y="12959"/>
                    <a:pt x="300" y="12912"/>
                  </a:cubicBezTo>
                  <a:cubicBezTo>
                    <a:pt x="1696" y="10209"/>
                    <a:pt x="3373" y="7631"/>
                    <a:pt x="5492" y="5495"/>
                  </a:cubicBezTo>
                  <a:cubicBezTo>
                    <a:pt x="7612" y="3357"/>
                    <a:pt x="10208" y="1662"/>
                    <a:pt x="13069" y="868"/>
                  </a:cubicBezTo>
                  <a:lnTo>
                    <a:pt x="13086" y="868"/>
                  </a:lnTo>
                  <a:cubicBezTo>
                    <a:pt x="13317" y="779"/>
                    <a:pt x="13439" y="531"/>
                    <a:pt x="13369" y="303"/>
                  </a:cubicBezTo>
                  <a:cubicBezTo>
                    <a:pt x="13312" y="116"/>
                    <a:pt x="13139" y="0"/>
                    <a:pt x="12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7"/>
            <p:cNvSpPr/>
            <p:nvPr/>
          </p:nvSpPr>
          <p:spPr>
            <a:xfrm rot="1622924">
              <a:off x="8432302" y="694492"/>
              <a:ext cx="37545" cy="263653"/>
            </a:xfrm>
            <a:custGeom>
              <a:avLst/>
              <a:gdLst/>
              <a:ahLst/>
              <a:cxnLst/>
              <a:rect l="l" t="t" r="r" b="b"/>
              <a:pathLst>
                <a:path w="760" h="5337" extrusionOk="0">
                  <a:moveTo>
                    <a:pt x="554" y="0"/>
                  </a:moveTo>
                  <a:cubicBezTo>
                    <a:pt x="477" y="0"/>
                    <a:pt x="404" y="65"/>
                    <a:pt x="389" y="145"/>
                  </a:cubicBezTo>
                  <a:cubicBezTo>
                    <a:pt x="88" y="1840"/>
                    <a:pt x="0" y="3571"/>
                    <a:pt x="71" y="5283"/>
                  </a:cubicBezTo>
                  <a:cubicBezTo>
                    <a:pt x="88" y="5318"/>
                    <a:pt x="106" y="5337"/>
                    <a:pt x="142" y="5337"/>
                  </a:cubicBezTo>
                  <a:cubicBezTo>
                    <a:pt x="194" y="5337"/>
                    <a:pt x="212" y="5318"/>
                    <a:pt x="212" y="5266"/>
                  </a:cubicBezTo>
                  <a:cubicBezTo>
                    <a:pt x="212" y="3571"/>
                    <a:pt x="389" y="1875"/>
                    <a:pt x="742" y="215"/>
                  </a:cubicBezTo>
                  <a:cubicBezTo>
                    <a:pt x="759" y="109"/>
                    <a:pt x="688" y="20"/>
                    <a:pt x="583" y="3"/>
                  </a:cubicBezTo>
                  <a:cubicBezTo>
                    <a:pt x="573" y="1"/>
                    <a:pt x="564" y="0"/>
                    <a:pt x="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7"/>
            <p:cNvSpPr/>
            <p:nvPr/>
          </p:nvSpPr>
          <p:spPr>
            <a:xfrm rot="1622924">
              <a:off x="7861784" y="705919"/>
              <a:ext cx="359491" cy="630307"/>
            </a:xfrm>
            <a:custGeom>
              <a:avLst/>
              <a:gdLst/>
              <a:ahLst/>
              <a:cxnLst/>
              <a:rect l="l" t="t" r="r" b="b"/>
              <a:pathLst>
                <a:path w="7277" h="12759" extrusionOk="0">
                  <a:moveTo>
                    <a:pt x="6888" y="1"/>
                  </a:moveTo>
                  <a:lnTo>
                    <a:pt x="6888" y="1"/>
                  </a:lnTo>
                  <a:cubicBezTo>
                    <a:pt x="6888" y="1"/>
                    <a:pt x="3038" y="3762"/>
                    <a:pt x="1378" y="6411"/>
                  </a:cubicBezTo>
                  <a:cubicBezTo>
                    <a:pt x="125" y="8407"/>
                    <a:pt x="1" y="11197"/>
                    <a:pt x="19" y="12450"/>
                  </a:cubicBezTo>
                  <a:cubicBezTo>
                    <a:pt x="19" y="12635"/>
                    <a:pt x="172" y="12759"/>
                    <a:pt x="337" y="12759"/>
                  </a:cubicBezTo>
                  <a:cubicBezTo>
                    <a:pt x="409" y="12759"/>
                    <a:pt x="484" y="12735"/>
                    <a:pt x="549" y="12681"/>
                  </a:cubicBezTo>
                  <a:cubicBezTo>
                    <a:pt x="1273" y="12045"/>
                    <a:pt x="2721" y="10614"/>
                    <a:pt x="4593" y="8141"/>
                  </a:cubicBezTo>
                  <a:cubicBezTo>
                    <a:pt x="7277" y="4574"/>
                    <a:pt x="6888" y="1"/>
                    <a:pt x="6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7"/>
            <p:cNvSpPr/>
            <p:nvPr/>
          </p:nvSpPr>
          <p:spPr>
            <a:xfrm rot="1622924">
              <a:off x="7868834" y="700555"/>
              <a:ext cx="338545" cy="635544"/>
            </a:xfrm>
            <a:custGeom>
              <a:avLst/>
              <a:gdLst/>
              <a:ahLst/>
              <a:cxnLst/>
              <a:rect l="l" t="t" r="r" b="b"/>
              <a:pathLst>
                <a:path w="6853" h="12865" extrusionOk="0">
                  <a:moveTo>
                    <a:pt x="6782" y="1"/>
                  </a:moveTo>
                  <a:cubicBezTo>
                    <a:pt x="6763" y="1"/>
                    <a:pt x="6728" y="18"/>
                    <a:pt x="6711" y="36"/>
                  </a:cubicBezTo>
                  <a:lnTo>
                    <a:pt x="17" y="12769"/>
                  </a:lnTo>
                  <a:cubicBezTo>
                    <a:pt x="0" y="12787"/>
                    <a:pt x="17" y="12839"/>
                    <a:pt x="53" y="12858"/>
                  </a:cubicBezTo>
                  <a:cubicBezTo>
                    <a:pt x="62" y="12862"/>
                    <a:pt x="71" y="12864"/>
                    <a:pt x="80" y="12864"/>
                  </a:cubicBezTo>
                  <a:cubicBezTo>
                    <a:pt x="106" y="12864"/>
                    <a:pt x="128" y="12848"/>
                    <a:pt x="142" y="12822"/>
                  </a:cubicBezTo>
                  <a:lnTo>
                    <a:pt x="6834" y="107"/>
                  </a:lnTo>
                  <a:cubicBezTo>
                    <a:pt x="6852" y="72"/>
                    <a:pt x="6834" y="36"/>
                    <a:pt x="6799" y="18"/>
                  </a:cubicBezTo>
                  <a:cubicBezTo>
                    <a:pt x="6799" y="1"/>
                    <a:pt x="6782" y="1"/>
                    <a:pt x="678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7"/>
            <p:cNvSpPr/>
            <p:nvPr/>
          </p:nvSpPr>
          <p:spPr>
            <a:xfrm rot="1622924">
              <a:off x="7796527" y="1094990"/>
              <a:ext cx="126565" cy="71088"/>
            </a:xfrm>
            <a:custGeom>
              <a:avLst/>
              <a:gdLst/>
              <a:ahLst/>
              <a:cxnLst/>
              <a:rect l="l" t="t" r="r" b="b"/>
              <a:pathLst>
                <a:path w="2562" h="1439" extrusionOk="0">
                  <a:moveTo>
                    <a:pt x="1838" y="1"/>
                  </a:moveTo>
                  <a:lnTo>
                    <a:pt x="53" y="531"/>
                  </a:lnTo>
                  <a:cubicBezTo>
                    <a:pt x="18" y="549"/>
                    <a:pt x="1" y="584"/>
                    <a:pt x="18" y="620"/>
                  </a:cubicBezTo>
                  <a:cubicBezTo>
                    <a:pt x="18" y="646"/>
                    <a:pt x="47" y="662"/>
                    <a:pt x="76" y="662"/>
                  </a:cubicBezTo>
                  <a:cubicBezTo>
                    <a:pt x="87" y="662"/>
                    <a:pt x="98" y="659"/>
                    <a:pt x="107" y="655"/>
                  </a:cubicBezTo>
                  <a:lnTo>
                    <a:pt x="1819" y="142"/>
                  </a:lnTo>
                  <a:lnTo>
                    <a:pt x="2420" y="1397"/>
                  </a:lnTo>
                  <a:cubicBezTo>
                    <a:pt x="2433" y="1423"/>
                    <a:pt x="2456" y="1439"/>
                    <a:pt x="2481" y="1439"/>
                  </a:cubicBezTo>
                  <a:cubicBezTo>
                    <a:pt x="2490" y="1439"/>
                    <a:pt x="2499" y="1437"/>
                    <a:pt x="2509" y="1432"/>
                  </a:cubicBezTo>
                  <a:cubicBezTo>
                    <a:pt x="2544" y="1414"/>
                    <a:pt x="2561" y="1378"/>
                    <a:pt x="2544" y="1343"/>
                  </a:cubicBezTo>
                  <a:lnTo>
                    <a:pt x="1925" y="36"/>
                  </a:lnTo>
                  <a:cubicBezTo>
                    <a:pt x="1908" y="19"/>
                    <a:pt x="1890" y="1"/>
                    <a:pt x="1873"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7"/>
            <p:cNvSpPr/>
            <p:nvPr/>
          </p:nvSpPr>
          <p:spPr>
            <a:xfrm rot="1622924">
              <a:off x="7883781" y="1003885"/>
              <a:ext cx="185007" cy="86798"/>
            </a:xfrm>
            <a:custGeom>
              <a:avLst/>
              <a:gdLst/>
              <a:ahLst/>
              <a:cxnLst/>
              <a:rect l="l" t="t" r="r" b="b"/>
              <a:pathLst>
                <a:path w="3745" h="1757" extrusionOk="0">
                  <a:moveTo>
                    <a:pt x="2537" y="0"/>
                  </a:moveTo>
                  <a:cubicBezTo>
                    <a:pt x="2530" y="0"/>
                    <a:pt x="2525" y="5"/>
                    <a:pt x="2525" y="13"/>
                  </a:cubicBezTo>
                  <a:lnTo>
                    <a:pt x="71" y="667"/>
                  </a:lnTo>
                  <a:cubicBezTo>
                    <a:pt x="36" y="667"/>
                    <a:pt x="1" y="703"/>
                    <a:pt x="18" y="738"/>
                  </a:cubicBezTo>
                  <a:cubicBezTo>
                    <a:pt x="18" y="767"/>
                    <a:pt x="53" y="795"/>
                    <a:pt x="85" y="795"/>
                  </a:cubicBezTo>
                  <a:cubicBezTo>
                    <a:pt x="93" y="795"/>
                    <a:pt x="100" y="794"/>
                    <a:pt x="107" y="790"/>
                  </a:cubicBezTo>
                  <a:lnTo>
                    <a:pt x="2508" y="154"/>
                  </a:lnTo>
                  <a:lnTo>
                    <a:pt x="3620" y="1727"/>
                  </a:lnTo>
                  <a:cubicBezTo>
                    <a:pt x="3631" y="1747"/>
                    <a:pt x="3647" y="1756"/>
                    <a:pt x="3666" y="1756"/>
                  </a:cubicBezTo>
                  <a:cubicBezTo>
                    <a:pt x="3680" y="1756"/>
                    <a:pt x="3695" y="1752"/>
                    <a:pt x="3709" y="1744"/>
                  </a:cubicBezTo>
                  <a:cubicBezTo>
                    <a:pt x="3745" y="1727"/>
                    <a:pt x="3745" y="1692"/>
                    <a:pt x="3726" y="1656"/>
                  </a:cubicBezTo>
                  <a:lnTo>
                    <a:pt x="2596" y="32"/>
                  </a:lnTo>
                  <a:cubicBezTo>
                    <a:pt x="2579" y="13"/>
                    <a:pt x="2561" y="13"/>
                    <a:pt x="2561" y="13"/>
                  </a:cubicBezTo>
                  <a:cubicBezTo>
                    <a:pt x="2552" y="5"/>
                    <a:pt x="2543" y="0"/>
                    <a:pt x="253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7"/>
            <p:cNvSpPr/>
            <p:nvPr/>
          </p:nvSpPr>
          <p:spPr>
            <a:xfrm rot="1622924">
              <a:off x="8009408" y="930973"/>
              <a:ext cx="168408" cy="97221"/>
            </a:xfrm>
            <a:custGeom>
              <a:avLst/>
              <a:gdLst/>
              <a:ahLst/>
              <a:cxnLst/>
              <a:rect l="l" t="t" r="r" b="b"/>
              <a:pathLst>
                <a:path w="3409" h="1968" extrusionOk="0">
                  <a:moveTo>
                    <a:pt x="2208" y="0"/>
                  </a:moveTo>
                  <a:lnTo>
                    <a:pt x="53" y="547"/>
                  </a:lnTo>
                  <a:cubicBezTo>
                    <a:pt x="18" y="547"/>
                    <a:pt x="1" y="583"/>
                    <a:pt x="18" y="618"/>
                  </a:cubicBezTo>
                  <a:cubicBezTo>
                    <a:pt x="18" y="653"/>
                    <a:pt x="53" y="672"/>
                    <a:pt x="88" y="672"/>
                  </a:cubicBezTo>
                  <a:lnTo>
                    <a:pt x="2191" y="142"/>
                  </a:lnTo>
                  <a:lnTo>
                    <a:pt x="3267" y="1925"/>
                  </a:lnTo>
                  <a:cubicBezTo>
                    <a:pt x="3281" y="1950"/>
                    <a:pt x="3312" y="1967"/>
                    <a:pt x="3342" y="1967"/>
                  </a:cubicBezTo>
                  <a:cubicBezTo>
                    <a:pt x="3353" y="1967"/>
                    <a:pt x="3364" y="1965"/>
                    <a:pt x="3373" y="1960"/>
                  </a:cubicBezTo>
                  <a:cubicBezTo>
                    <a:pt x="3392" y="1943"/>
                    <a:pt x="3408" y="1889"/>
                    <a:pt x="3392" y="1854"/>
                  </a:cubicBezTo>
                  <a:lnTo>
                    <a:pt x="2278" y="36"/>
                  </a:lnTo>
                  <a:cubicBezTo>
                    <a:pt x="2278" y="17"/>
                    <a:pt x="2261" y="0"/>
                    <a:pt x="224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7"/>
            <p:cNvSpPr/>
            <p:nvPr/>
          </p:nvSpPr>
          <p:spPr>
            <a:xfrm rot="1622924">
              <a:off x="8141994" y="873075"/>
              <a:ext cx="113474" cy="83290"/>
            </a:xfrm>
            <a:custGeom>
              <a:avLst/>
              <a:gdLst/>
              <a:ahLst/>
              <a:cxnLst/>
              <a:rect l="l" t="t" r="r" b="b"/>
              <a:pathLst>
                <a:path w="2297" h="1686" extrusionOk="0">
                  <a:moveTo>
                    <a:pt x="1343" y="0"/>
                  </a:moveTo>
                  <a:lnTo>
                    <a:pt x="54" y="372"/>
                  </a:lnTo>
                  <a:cubicBezTo>
                    <a:pt x="19" y="372"/>
                    <a:pt x="0" y="407"/>
                    <a:pt x="0" y="442"/>
                  </a:cubicBezTo>
                  <a:cubicBezTo>
                    <a:pt x="15" y="471"/>
                    <a:pt x="41" y="500"/>
                    <a:pt x="70" y="500"/>
                  </a:cubicBezTo>
                  <a:cubicBezTo>
                    <a:pt x="76" y="500"/>
                    <a:pt x="83" y="498"/>
                    <a:pt x="89" y="495"/>
                  </a:cubicBezTo>
                  <a:lnTo>
                    <a:pt x="1326" y="141"/>
                  </a:lnTo>
                  <a:lnTo>
                    <a:pt x="2155" y="1643"/>
                  </a:lnTo>
                  <a:cubicBezTo>
                    <a:pt x="2168" y="1669"/>
                    <a:pt x="2200" y="1685"/>
                    <a:pt x="2230" y="1685"/>
                  </a:cubicBezTo>
                  <a:cubicBezTo>
                    <a:pt x="2241" y="1685"/>
                    <a:pt x="2251" y="1683"/>
                    <a:pt x="2261" y="1679"/>
                  </a:cubicBezTo>
                  <a:cubicBezTo>
                    <a:pt x="2279" y="1660"/>
                    <a:pt x="2296" y="1608"/>
                    <a:pt x="2279" y="1590"/>
                  </a:cubicBezTo>
                  <a:lnTo>
                    <a:pt x="1413" y="35"/>
                  </a:lnTo>
                  <a:cubicBezTo>
                    <a:pt x="1413" y="18"/>
                    <a:pt x="1396" y="0"/>
                    <a:pt x="137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7"/>
            <p:cNvSpPr/>
            <p:nvPr/>
          </p:nvSpPr>
          <p:spPr>
            <a:xfrm rot="1622924">
              <a:off x="8255389" y="831430"/>
              <a:ext cx="153637" cy="560750"/>
            </a:xfrm>
            <a:custGeom>
              <a:avLst/>
              <a:gdLst/>
              <a:ahLst/>
              <a:cxnLst/>
              <a:rect l="l" t="t" r="r" b="b"/>
              <a:pathLst>
                <a:path w="3110" h="11351" extrusionOk="0">
                  <a:moveTo>
                    <a:pt x="707" y="0"/>
                  </a:moveTo>
                  <a:cubicBezTo>
                    <a:pt x="707" y="0"/>
                    <a:pt x="1" y="4239"/>
                    <a:pt x="178" y="6730"/>
                  </a:cubicBezTo>
                  <a:cubicBezTo>
                    <a:pt x="302" y="8602"/>
                    <a:pt x="1538" y="10455"/>
                    <a:pt x="2120" y="11251"/>
                  </a:cubicBezTo>
                  <a:cubicBezTo>
                    <a:pt x="2175" y="11319"/>
                    <a:pt x="2249" y="11351"/>
                    <a:pt x="2322" y="11351"/>
                  </a:cubicBezTo>
                  <a:cubicBezTo>
                    <a:pt x="2436" y="11351"/>
                    <a:pt x="2547" y="11274"/>
                    <a:pt x="2579" y="11145"/>
                  </a:cubicBezTo>
                  <a:cubicBezTo>
                    <a:pt x="2739" y="10403"/>
                    <a:pt x="3003" y="8795"/>
                    <a:pt x="3057" y="6341"/>
                  </a:cubicBezTo>
                  <a:cubicBezTo>
                    <a:pt x="3109" y="2774"/>
                    <a:pt x="707" y="0"/>
                    <a:pt x="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7"/>
            <p:cNvSpPr/>
            <p:nvPr/>
          </p:nvSpPr>
          <p:spPr>
            <a:xfrm rot="1622924">
              <a:off x="8287914" y="828711"/>
              <a:ext cx="88131" cy="565345"/>
            </a:xfrm>
            <a:custGeom>
              <a:avLst/>
              <a:gdLst/>
              <a:ahLst/>
              <a:cxnLst/>
              <a:rect l="l" t="t" r="r" b="b"/>
              <a:pathLst>
                <a:path w="1784" h="11444" extrusionOk="0">
                  <a:moveTo>
                    <a:pt x="52" y="0"/>
                  </a:moveTo>
                  <a:cubicBezTo>
                    <a:pt x="17" y="17"/>
                    <a:pt x="0" y="35"/>
                    <a:pt x="0" y="71"/>
                  </a:cubicBezTo>
                  <a:lnTo>
                    <a:pt x="1660" y="11390"/>
                  </a:lnTo>
                  <a:cubicBezTo>
                    <a:pt x="1677" y="11426"/>
                    <a:pt x="1695" y="11444"/>
                    <a:pt x="1731" y="11444"/>
                  </a:cubicBezTo>
                  <a:cubicBezTo>
                    <a:pt x="1766" y="11426"/>
                    <a:pt x="1783" y="11409"/>
                    <a:pt x="1783" y="11373"/>
                  </a:cubicBezTo>
                  <a:lnTo>
                    <a:pt x="106" y="52"/>
                  </a:lnTo>
                  <a:cubicBezTo>
                    <a:pt x="106" y="35"/>
                    <a:pt x="88" y="17"/>
                    <a:pt x="71"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7"/>
            <p:cNvSpPr/>
            <p:nvPr/>
          </p:nvSpPr>
          <p:spPr>
            <a:xfrm rot="1622924">
              <a:off x="8227706" y="1233549"/>
              <a:ext cx="100333" cy="63530"/>
            </a:xfrm>
            <a:custGeom>
              <a:avLst/>
              <a:gdLst/>
              <a:ahLst/>
              <a:cxnLst/>
              <a:rect l="l" t="t" r="r" b="b"/>
              <a:pathLst>
                <a:path w="2031" h="1286" extrusionOk="0">
                  <a:moveTo>
                    <a:pt x="971" y="1"/>
                  </a:moveTo>
                  <a:cubicBezTo>
                    <a:pt x="954" y="1"/>
                    <a:pt x="935" y="1"/>
                    <a:pt x="918" y="19"/>
                  </a:cubicBezTo>
                  <a:lnTo>
                    <a:pt x="17" y="1202"/>
                  </a:lnTo>
                  <a:cubicBezTo>
                    <a:pt x="0" y="1220"/>
                    <a:pt x="0" y="1255"/>
                    <a:pt x="35" y="1272"/>
                  </a:cubicBezTo>
                  <a:cubicBezTo>
                    <a:pt x="44" y="1281"/>
                    <a:pt x="57" y="1286"/>
                    <a:pt x="70" y="1286"/>
                  </a:cubicBezTo>
                  <a:cubicBezTo>
                    <a:pt x="83" y="1286"/>
                    <a:pt x="97" y="1281"/>
                    <a:pt x="106" y="1272"/>
                  </a:cubicBezTo>
                  <a:lnTo>
                    <a:pt x="971" y="125"/>
                  </a:lnTo>
                  <a:lnTo>
                    <a:pt x="1943" y="655"/>
                  </a:lnTo>
                  <a:cubicBezTo>
                    <a:pt x="1948" y="660"/>
                    <a:pt x="1954" y="662"/>
                    <a:pt x="1961" y="662"/>
                  </a:cubicBezTo>
                  <a:cubicBezTo>
                    <a:pt x="1979" y="662"/>
                    <a:pt x="2000" y="649"/>
                    <a:pt x="2013" y="636"/>
                  </a:cubicBezTo>
                  <a:cubicBezTo>
                    <a:pt x="2030" y="601"/>
                    <a:pt x="2013" y="566"/>
                    <a:pt x="1995" y="566"/>
                  </a:cubicBezTo>
                  <a:lnTo>
                    <a:pt x="989" y="19"/>
                  </a:lnTo>
                  <a:lnTo>
                    <a:pt x="9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7"/>
            <p:cNvSpPr/>
            <p:nvPr/>
          </p:nvSpPr>
          <p:spPr>
            <a:xfrm rot="1622924">
              <a:off x="8242563" y="1118878"/>
              <a:ext cx="142225" cy="83537"/>
            </a:xfrm>
            <a:custGeom>
              <a:avLst/>
              <a:gdLst/>
              <a:ahLst/>
              <a:cxnLst/>
              <a:rect l="l" t="t" r="r" b="b"/>
              <a:pathLst>
                <a:path w="2879" h="1691" extrusionOk="0">
                  <a:moveTo>
                    <a:pt x="1342" y="1"/>
                  </a:moveTo>
                  <a:cubicBezTo>
                    <a:pt x="1324" y="1"/>
                    <a:pt x="1307" y="1"/>
                    <a:pt x="1289" y="18"/>
                  </a:cubicBezTo>
                  <a:lnTo>
                    <a:pt x="17" y="1590"/>
                  </a:lnTo>
                  <a:cubicBezTo>
                    <a:pt x="0" y="1626"/>
                    <a:pt x="0" y="1661"/>
                    <a:pt x="17" y="1678"/>
                  </a:cubicBezTo>
                  <a:cubicBezTo>
                    <a:pt x="32" y="1686"/>
                    <a:pt x="47" y="1690"/>
                    <a:pt x="60" y="1690"/>
                  </a:cubicBezTo>
                  <a:cubicBezTo>
                    <a:pt x="79" y="1690"/>
                    <a:pt x="96" y="1681"/>
                    <a:pt x="106" y="1661"/>
                  </a:cubicBezTo>
                  <a:lnTo>
                    <a:pt x="1342" y="124"/>
                  </a:lnTo>
                  <a:lnTo>
                    <a:pt x="2808" y="618"/>
                  </a:lnTo>
                  <a:cubicBezTo>
                    <a:pt x="2812" y="623"/>
                    <a:pt x="2819" y="626"/>
                    <a:pt x="2825" y="626"/>
                  </a:cubicBezTo>
                  <a:cubicBezTo>
                    <a:pt x="2842" y="626"/>
                    <a:pt x="2861" y="609"/>
                    <a:pt x="2861" y="583"/>
                  </a:cubicBezTo>
                  <a:cubicBezTo>
                    <a:pt x="2878" y="566"/>
                    <a:pt x="2861" y="531"/>
                    <a:pt x="2843" y="512"/>
                  </a:cubicBezTo>
                  <a:lnTo>
                    <a:pt x="1342"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7"/>
            <p:cNvSpPr/>
            <p:nvPr/>
          </p:nvSpPr>
          <p:spPr>
            <a:xfrm rot="1622924">
              <a:off x="8288717" y="1020229"/>
              <a:ext cx="139657" cy="72274"/>
            </a:xfrm>
            <a:custGeom>
              <a:avLst/>
              <a:gdLst/>
              <a:ahLst/>
              <a:cxnLst/>
              <a:rect l="l" t="t" r="r" b="b"/>
              <a:pathLst>
                <a:path w="2827" h="1463" extrusionOk="0">
                  <a:moveTo>
                    <a:pt x="1187" y="0"/>
                  </a:moveTo>
                  <a:cubicBezTo>
                    <a:pt x="1174" y="0"/>
                    <a:pt x="1162" y="12"/>
                    <a:pt x="1150" y="25"/>
                  </a:cubicBezTo>
                  <a:lnTo>
                    <a:pt x="19" y="1368"/>
                  </a:lnTo>
                  <a:cubicBezTo>
                    <a:pt x="1" y="1403"/>
                    <a:pt x="1" y="1438"/>
                    <a:pt x="19" y="1455"/>
                  </a:cubicBezTo>
                  <a:cubicBezTo>
                    <a:pt x="30" y="1461"/>
                    <a:pt x="40" y="1463"/>
                    <a:pt x="50" y="1463"/>
                  </a:cubicBezTo>
                  <a:cubicBezTo>
                    <a:pt x="74" y="1463"/>
                    <a:pt x="95" y="1450"/>
                    <a:pt x="107" y="1438"/>
                  </a:cubicBezTo>
                  <a:lnTo>
                    <a:pt x="1202" y="113"/>
                  </a:lnTo>
                  <a:lnTo>
                    <a:pt x="2739" y="767"/>
                  </a:lnTo>
                  <a:cubicBezTo>
                    <a:pt x="2774" y="767"/>
                    <a:pt x="2810" y="767"/>
                    <a:pt x="2810" y="732"/>
                  </a:cubicBezTo>
                  <a:cubicBezTo>
                    <a:pt x="2827" y="696"/>
                    <a:pt x="2810" y="678"/>
                    <a:pt x="2791" y="661"/>
                  </a:cubicBezTo>
                  <a:lnTo>
                    <a:pt x="1220" y="7"/>
                  </a:lnTo>
                  <a:lnTo>
                    <a:pt x="1202" y="7"/>
                  </a:lnTo>
                  <a:cubicBezTo>
                    <a:pt x="1197" y="2"/>
                    <a:pt x="1192" y="0"/>
                    <a:pt x="118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p:nvPr/>
          </p:nvSpPr>
          <p:spPr>
            <a:xfrm rot="1622924">
              <a:off x="8343804" y="939452"/>
              <a:ext cx="101272" cy="47277"/>
            </a:xfrm>
            <a:custGeom>
              <a:avLst/>
              <a:gdLst/>
              <a:ahLst/>
              <a:cxnLst/>
              <a:rect l="l" t="t" r="r" b="b"/>
              <a:pathLst>
                <a:path w="2050" h="957" extrusionOk="0">
                  <a:moveTo>
                    <a:pt x="725" y="0"/>
                  </a:moveTo>
                  <a:cubicBezTo>
                    <a:pt x="707" y="0"/>
                    <a:pt x="690" y="18"/>
                    <a:pt x="672" y="35"/>
                  </a:cubicBezTo>
                  <a:lnTo>
                    <a:pt x="19" y="866"/>
                  </a:lnTo>
                  <a:cubicBezTo>
                    <a:pt x="1" y="883"/>
                    <a:pt x="1" y="918"/>
                    <a:pt x="19" y="937"/>
                  </a:cubicBezTo>
                  <a:cubicBezTo>
                    <a:pt x="34" y="951"/>
                    <a:pt x="45" y="957"/>
                    <a:pt x="55" y="957"/>
                  </a:cubicBezTo>
                  <a:cubicBezTo>
                    <a:pt x="69" y="957"/>
                    <a:pt x="79" y="947"/>
                    <a:pt x="90" y="937"/>
                  </a:cubicBezTo>
                  <a:lnTo>
                    <a:pt x="725" y="124"/>
                  </a:lnTo>
                  <a:lnTo>
                    <a:pt x="1978" y="706"/>
                  </a:lnTo>
                  <a:cubicBezTo>
                    <a:pt x="1983" y="711"/>
                    <a:pt x="1990" y="714"/>
                    <a:pt x="1996" y="714"/>
                  </a:cubicBezTo>
                  <a:cubicBezTo>
                    <a:pt x="2015" y="714"/>
                    <a:pt x="2037" y="697"/>
                    <a:pt x="2049" y="671"/>
                  </a:cubicBezTo>
                  <a:cubicBezTo>
                    <a:pt x="2049" y="654"/>
                    <a:pt x="2049" y="619"/>
                    <a:pt x="2014" y="600"/>
                  </a:cubicBezTo>
                  <a:lnTo>
                    <a:pt x="742" y="18"/>
                  </a:lnTo>
                  <a:cubicBezTo>
                    <a:pt x="725" y="18"/>
                    <a:pt x="725" y="0"/>
                    <a:pt x="725"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7"/>
            <p:cNvSpPr/>
            <p:nvPr/>
          </p:nvSpPr>
          <p:spPr>
            <a:xfrm rot="-374591">
              <a:off x="8528181" y="371708"/>
              <a:ext cx="597677" cy="357282"/>
            </a:xfrm>
            <a:custGeom>
              <a:avLst/>
              <a:gdLst/>
              <a:ahLst/>
              <a:cxnLst/>
              <a:rect l="l" t="t" r="r" b="b"/>
              <a:pathLst>
                <a:path w="12098" h="7232" extrusionOk="0">
                  <a:moveTo>
                    <a:pt x="159" y="1"/>
                  </a:moveTo>
                  <a:cubicBezTo>
                    <a:pt x="124" y="1"/>
                    <a:pt x="88" y="14"/>
                    <a:pt x="53" y="40"/>
                  </a:cubicBezTo>
                  <a:cubicBezTo>
                    <a:pt x="1" y="94"/>
                    <a:pt x="1" y="200"/>
                    <a:pt x="53" y="252"/>
                  </a:cubicBezTo>
                  <a:cubicBezTo>
                    <a:pt x="1607" y="1841"/>
                    <a:pt x="3232" y="3414"/>
                    <a:pt x="5104" y="4667"/>
                  </a:cubicBezTo>
                  <a:cubicBezTo>
                    <a:pt x="6041" y="5303"/>
                    <a:pt x="7030" y="5868"/>
                    <a:pt x="8089" y="6310"/>
                  </a:cubicBezTo>
                  <a:cubicBezTo>
                    <a:pt x="9149" y="6751"/>
                    <a:pt x="10261" y="7069"/>
                    <a:pt x="11426" y="7228"/>
                  </a:cubicBezTo>
                  <a:lnTo>
                    <a:pt x="11462" y="7228"/>
                  </a:lnTo>
                  <a:cubicBezTo>
                    <a:pt x="11482" y="7231"/>
                    <a:pt x="11502" y="7232"/>
                    <a:pt x="11522" y="7232"/>
                  </a:cubicBezTo>
                  <a:cubicBezTo>
                    <a:pt x="11813" y="7232"/>
                    <a:pt x="12047" y="6996"/>
                    <a:pt x="12080" y="6698"/>
                  </a:cubicBezTo>
                  <a:cubicBezTo>
                    <a:pt x="12097" y="6381"/>
                    <a:pt x="11850" y="6115"/>
                    <a:pt x="11551" y="6098"/>
                  </a:cubicBezTo>
                  <a:cubicBezTo>
                    <a:pt x="9431" y="5957"/>
                    <a:pt x="7364" y="5180"/>
                    <a:pt x="5476" y="4066"/>
                  </a:cubicBezTo>
                  <a:cubicBezTo>
                    <a:pt x="3604" y="2972"/>
                    <a:pt x="1890" y="1542"/>
                    <a:pt x="265" y="40"/>
                  </a:cubicBezTo>
                  <a:cubicBezTo>
                    <a:pt x="230" y="14"/>
                    <a:pt x="194" y="1"/>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7"/>
            <p:cNvSpPr/>
            <p:nvPr/>
          </p:nvSpPr>
          <p:spPr>
            <a:xfrm rot="-374591">
              <a:off x="8015123" y="64558"/>
              <a:ext cx="569320" cy="442601"/>
            </a:xfrm>
            <a:custGeom>
              <a:avLst/>
              <a:gdLst/>
              <a:ahLst/>
              <a:cxnLst/>
              <a:rect l="l" t="t" r="r" b="b"/>
              <a:pathLst>
                <a:path w="11524" h="8959" extrusionOk="0">
                  <a:moveTo>
                    <a:pt x="421" y="1"/>
                  </a:moveTo>
                  <a:cubicBezTo>
                    <a:pt x="165" y="1"/>
                    <a:pt x="1" y="264"/>
                    <a:pt x="134" y="482"/>
                  </a:cubicBezTo>
                  <a:cubicBezTo>
                    <a:pt x="645" y="1311"/>
                    <a:pt x="1794" y="2989"/>
                    <a:pt x="3895" y="5250"/>
                  </a:cubicBezTo>
                  <a:cubicBezTo>
                    <a:pt x="6951" y="8535"/>
                    <a:pt x="11524" y="8958"/>
                    <a:pt x="11524" y="8958"/>
                  </a:cubicBezTo>
                  <a:cubicBezTo>
                    <a:pt x="11524" y="8958"/>
                    <a:pt x="8486" y="4508"/>
                    <a:pt x="6174" y="2406"/>
                  </a:cubicBezTo>
                  <a:cubicBezTo>
                    <a:pt x="4424" y="835"/>
                    <a:pt x="1688" y="216"/>
                    <a:pt x="469" y="4"/>
                  </a:cubicBezTo>
                  <a:cubicBezTo>
                    <a:pt x="452" y="2"/>
                    <a:pt x="436"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7"/>
            <p:cNvSpPr/>
            <p:nvPr/>
          </p:nvSpPr>
          <p:spPr>
            <a:xfrm rot="-374591">
              <a:off x="8019424" y="67788"/>
              <a:ext cx="568875" cy="442107"/>
            </a:xfrm>
            <a:custGeom>
              <a:avLst/>
              <a:gdLst/>
              <a:ahLst/>
              <a:cxnLst/>
              <a:rect l="l" t="t" r="r" b="b"/>
              <a:pathLst>
                <a:path w="11515" h="8949" extrusionOk="0">
                  <a:moveTo>
                    <a:pt x="106" y="1"/>
                  </a:moveTo>
                  <a:cubicBezTo>
                    <a:pt x="71" y="1"/>
                    <a:pt x="54" y="1"/>
                    <a:pt x="35" y="36"/>
                  </a:cubicBezTo>
                  <a:cubicBezTo>
                    <a:pt x="0" y="54"/>
                    <a:pt x="18" y="107"/>
                    <a:pt x="35" y="125"/>
                  </a:cubicBezTo>
                  <a:lnTo>
                    <a:pt x="11392" y="8937"/>
                  </a:lnTo>
                  <a:cubicBezTo>
                    <a:pt x="11406" y="8944"/>
                    <a:pt x="11424" y="8949"/>
                    <a:pt x="11441" y="8949"/>
                  </a:cubicBezTo>
                  <a:cubicBezTo>
                    <a:pt x="11465" y="8949"/>
                    <a:pt x="11487" y="8940"/>
                    <a:pt x="11498" y="8920"/>
                  </a:cubicBezTo>
                  <a:cubicBezTo>
                    <a:pt x="11515" y="8884"/>
                    <a:pt x="11515" y="8849"/>
                    <a:pt x="11479" y="8831"/>
                  </a:cubicBezTo>
                  <a:lnTo>
                    <a:pt x="124" y="19"/>
                  </a:lnTo>
                  <a:lnTo>
                    <a:pt x="106"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7"/>
            <p:cNvSpPr/>
            <p:nvPr/>
          </p:nvSpPr>
          <p:spPr>
            <a:xfrm rot="-374591">
              <a:off x="8084591" y="109465"/>
              <a:ext cx="75932" cy="116986"/>
            </a:xfrm>
            <a:custGeom>
              <a:avLst/>
              <a:gdLst/>
              <a:ahLst/>
              <a:cxnLst/>
              <a:rect l="l" t="t" r="r" b="b"/>
              <a:pathLst>
                <a:path w="1537" h="2368" extrusionOk="0">
                  <a:moveTo>
                    <a:pt x="1254" y="1"/>
                  </a:moveTo>
                  <a:cubicBezTo>
                    <a:pt x="1219" y="1"/>
                    <a:pt x="1183" y="36"/>
                    <a:pt x="1183" y="71"/>
                  </a:cubicBezTo>
                  <a:lnTo>
                    <a:pt x="1395" y="1873"/>
                  </a:lnTo>
                  <a:lnTo>
                    <a:pt x="53" y="2226"/>
                  </a:lnTo>
                  <a:cubicBezTo>
                    <a:pt x="18" y="2244"/>
                    <a:pt x="1" y="2280"/>
                    <a:pt x="18" y="2315"/>
                  </a:cubicBezTo>
                  <a:cubicBezTo>
                    <a:pt x="18" y="2350"/>
                    <a:pt x="53" y="2367"/>
                    <a:pt x="88" y="2367"/>
                  </a:cubicBezTo>
                  <a:lnTo>
                    <a:pt x="1484" y="1979"/>
                  </a:lnTo>
                  <a:cubicBezTo>
                    <a:pt x="1520" y="1979"/>
                    <a:pt x="1537" y="1943"/>
                    <a:pt x="1537" y="1908"/>
                  </a:cubicBezTo>
                  <a:lnTo>
                    <a:pt x="1325" y="54"/>
                  </a:lnTo>
                  <a:cubicBezTo>
                    <a:pt x="1325" y="36"/>
                    <a:pt x="1289" y="19"/>
                    <a:pt x="127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7"/>
            <p:cNvSpPr/>
            <p:nvPr/>
          </p:nvSpPr>
          <p:spPr>
            <a:xfrm rot="-374591">
              <a:off x="8193686" y="155444"/>
              <a:ext cx="95990" cy="173157"/>
            </a:xfrm>
            <a:custGeom>
              <a:avLst/>
              <a:gdLst/>
              <a:ahLst/>
              <a:cxnLst/>
              <a:rect l="l" t="t" r="r" b="b"/>
              <a:pathLst>
                <a:path w="1943" h="3505" extrusionOk="0">
                  <a:moveTo>
                    <a:pt x="1660" y="1"/>
                  </a:moveTo>
                  <a:cubicBezTo>
                    <a:pt x="1608" y="1"/>
                    <a:pt x="1589" y="36"/>
                    <a:pt x="1589" y="71"/>
                  </a:cubicBezTo>
                  <a:lnTo>
                    <a:pt x="1801" y="2561"/>
                  </a:lnTo>
                  <a:lnTo>
                    <a:pt x="54" y="3373"/>
                  </a:lnTo>
                  <a:cubicBezTo>
                    <a:pt x="18" y="3391"/>
                    <a:pt x="0" y="3427"/>
                    <a:pt x="18" y="3462"/>
                  </a:cubicBezTo>
                  <a:cubicBezTo>
                    <a:pt x="31" y="3488"/>
                    <a:pt x="53" y="3504"/>
                    <a:pt x="78" y="3504"/>
                  </a:cubicBezTo>
                  <a:cubicBezTo>
                    <a:pt x="87" y="3504"/>
                    <a:pt x="97" y="3502"/>
                    <a:pt x="106" y="3497"/>
                  </a:cubicBezTo>
                  <a:lnTo>
                    <a:pt x="1907" y="2667"/>
                  </a:lnTo>
                  <a:cubicBezTo>
                    <a:pt x="1926" y="2650"/>
                    <a:pt x="1943" y="2631"/>
                    <a:pt x="1943" y="2596"/>
                  </a:cubicBezTo>
                  <a:lnTo>
                    <a:pt x="1731" y="71"/>
                  </a:lnTo>
                  <a:cubicBezTo>
                    <a:pt x="1731" y="36"/>
                    <a:pt x="1695" y="18"/>
                    <a:pt x="1678"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7"/>
            <p:cNvSpPr/>
            <p:nvPr/>
          </p:nvSpPr>
          <p:spPr>
            <a:xfrm rot="-374591">
              <a:off x="8299109" y="246001"/>
              <a:ext cx="105673" cy="154483"/>
            </a:xfrm>
            <a:custGeom>
              <a:avLst/>
              <a:gdLst/>
              <a:ahLst/>
              <a:cxnLst/>
              <a:rect l="l" t="t" r="r" b="b"/>
              <a:pathLst>
                <a:path w="2139" h="3127" extrusionOk="0">
                  <a:moveTo>
                    <a:pt x="1908" y="0"/>
                  </a:moveTo>
                  <a:cubicBezTo>
                    <a:pt x="1873" y="19"/>
                    <a:pt x="1856" y="36"/>
                    <a:pt x="1856" y="71"/>
                  </a:cubicBezTo>
                  <a:lnTo>
                    <a:pt x="1997" y="2244"/>
                  </a:lnTo>
                  <a:lnTo>
                    <a:pt x="54" y="2986"/>
                  </a:lnTo>
                  <a:cubicBezTo>
                    <a:pt x="19" y="3002"/>
                    <a:pt x="1" y="3038"/>
                    <a:pt x="19" y="3073"/>
                  </a:cubicBezTo>
                  <a:cubicBezTo>
                    <a:pt x="36" y="3108"/>
                    <a:pt x="71" y="3127"/>
                    <a:pt x="107" y="3127"/>
                  </a:cubicBezTo>
                  <a:lnTo>
                    <a:pt x="2103" y="2350"/>
                  </a:lnTo>
                  <a:cubicBezTo>
                    <a:pt x="2120" y="2331"/>
                    <a:pt x="2138" y="2314"/>
                    <a:pt x="2138" y="2279"/>
                  </a:cubicBezTo>
                  <a:lnTo>
                    <a:pt x="1979" y="71"/>
                  </a:lnTo>
                  <a:cubicBezTo>
                    <a:pt x="1979" y="36"/>
                    <a:pt x="1962" y="19"/>
                    <a:pt x="192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7"/>
            <p:cNvSpPr/>
            <p:nvPr/>
          </p:nvSpPr>
          <p:spPr>
            <a:xfrm rot="-374591">
              <a:off x="8412185" y="344064"/>
              <a:ext cx="89963" cy="101276"/>
            </a:xfrm>
            <a:custGeom>
              <a:avLst/>
              <a:gdLst/>
              <a:ahLst/>
              <a:cxnLst/>
              <a:rect l="l" t="t" r="r" b="b"/>
              <a:pathLst>
                <a:path w="1821" h="2050" extrusionOk="0">
                  <a:moveTo>
                    <a:pt x="1609" y="0"/>
                  </a:moveTo>
                  <a:cubicBezTo>
                    <a:pt x="1573" y="0"/>
                    <a:pt x="1538" y="36"/>
                    <a:pt x="1538" y="71"/>
                  </a:cubicBezTo>
                  <a:lnTo>
                    <a:pt x="1679" y="1360"/>
                  </a:lnTo>
                  <a:lnTo>
                    <a:pt x="55" y="1908"/>
                  </a:lnTo>
                  <a:cubicBezTo>
                    <a:pt x="19" y="1925"/>
                    <a:pt x="1" y="1960"/>
                    <a:pt x="1" y="1995"/>
                  </a:cubicBezTo>
                  <a:cubicBezTo>
                    <a:pt x="19" y="2031"/>
                    <a:pt x="55" y="2049"/>
                    <a:pt x="90" y="2049"/>
                  </a:cubicBezTo>
                  <a:lnTo>
                    <a:pt x="1767" y="1466"/>
                  </a:lnTo>
                  <a:cubicBezTo>
                    <a:pt x="1802" y="1449"/>
                    <a:pt x="1821" y="1430"/>
                    <a:pt x="1821" y="1395"/>
                  </a:cubicBezTo>
                  <a:lnTo>
                    <a:pt x="1679" y="53"/>
                  </a:lnTo>
                  <a:cubicBezTo>
                    <a:pt x="1679" y="36"/>
                    <a:pt x="1661" y="0"/>
                    <a:pt x="1626"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7"/>
            <p:cNvSpPr/>
            <p:nvPr/>
          </p:nvSpPr>
          <p:spPr>
            <a:xfrm rot="-203132">
              <a:off x="7026291" y="253307"/>
              <a:ext cx="541020" cy="353434"/>
            </a:xfrm>
            <a:custGeom>
              <a:avLst/>
              <a:gdLst/>
              <a:ahLst/>
              <a:cxnLst/>
              <a:rect l="l" t="t" r="r" b="b"/>
              <a:pathLst>
                <a:path w="10951" h="7154" extrusionOk="0">
                  <a:moveTo>
                    <a:pt x="168" y="0"/>
                  </a:moveTo>
                  <a:cubicBezTo>
                    <a:pt x="133" y="0"/>
                    <a:pt x="98" y="14"/>
                    <a:pt x="71" y="41"/>
                  </a:cubicBezTo>
                  <a:cubicBezTo>
                    <a:pt x="1" y="93"/>
                    <a:pt x="1" y="182"/>
                    <a:pt x="53" y="234"/>
                  </a:cubicBezTo>
                  <a:cubicBezTo>
                    <a:pt x="2879" y="3307"/>
                    <a:pt x="6446" y="5692"/>
                    <a:pt x="10402" y="7140"/>
                  </a:cubicBezTo>
                  <a:lnTo>
                    <a:pt x="10420" y="7140"/>
                  </a:lnTo>
                  <a:cubicBezTo>
                    <a:pt x="10453" y="7149"/>
                    <a:pt x="10487" y="7153"/>
                    <a:pt x="10521" y="7153"/>
                  </a:cubicBezTo>
                  <a:cubicBezTo>
                    <a:pt x="10682" y="7153"/>
                    <a:pt x="10838" y="7053"/>
                    <a:pt x="10896" y="6893"/>
                  </a:cubicBezTo>
                  <a:cubicBezTo>
                    <a:pt x="10950" y="6698"/>
                    <a:pt x="10844" y="6486"/>
                    <a:pt x="10649" y="6415"/>
                  </a:cubicBezTo>
                  <a:cubicBezTo>
                    <a:pt x="6764" y="5162"/>
                    <a:pt x="3161" y="2972"/>
                    <a:pt x="265" y="41"/>
                  </a:cubicBezTo>
                  <a:cubicBezTo>
                    <a:pt x="239" y="14"/>
                    <a:pt x="203"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7"/>
            <p:cNvSpPr/>
            <p:nvPr/>
          </p:nvSpPr>
          <p:spPr>
            <a:xfrm rot="-203132">
              <a:off x="6735454" y="87007"/>
              <a:ext cx="451599" cy="327448"/>
            </a:xfrm>
            <a:custGeom>
              <a:avLst/>
              <a:gdLst/>
              <a:ahLst/>
              <a:cxnLst/>
              <a:rect l="l" t="t" r="r" b="b"/>
              <a:pathLst>
                <a:path w="9141" h="6628" extrusionOk="0">
                  <a:moveTo>
                    <a:pt x="302" y="0"/>
                  </a:moveTo>
                  <a:cubicBezTo>
                    <a:pt x="115" y="0"/>
                    <a:pt x="1" y="211"/>
                    <a:pt x="116" y="376"/>
                  </a:cubicBezTo>
                  <a:cubicBezTo>
                    <a:pt x="522" y="993"/>
                    <a:pt x="1459" y="2265"/>
                    <a:pt x="3154" y="3960"/>
                  </a:cubicBezTo>
                  <a:cubicBezTo>
                    <a:pt x="5591" y="6415"/>
                    <a:pt x="9140" y="6627"/>
                    <a:pt x="9140" y="6627"/>
                  </a:cubicBezTo>
                  <a:cubicBezTo>
                    <a:pt x="9140" y="6627"/>
                    <a:pt x="6668" y="3253"/>
                    <a:pt x="4831" y="1699"/>
                  </a:cubicBezTo>
                  <a:cubicBezTo>
                    <a:pt x="3437" y="534"/>
                    <a:pt x="1299" y="128"/>
                    <a:pt x="345" y="4"/>
                  </a:cubicBezTo>
                  <a:cubicBezTo>
                    <a:pt x="331" y="2"/>
                    <a:pt x="316" y="0"/>
                    <a:pt x="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7"/>
            <p:cNvSpPr/>
            <p:nvPr/>
          </p:nvSpPr>
          <p:spPr>
            <a:xfrm rot="-203132">
              <a:off x="6738665" y="89651"/>
              <a:ext cx="451155" cy="327003"/>
            </a:xfrm>
            <a:custGeom>
              <a:avLst/>
              <a:gdLst/>
              <a:ahLst/>
              <a:cxnLst/>
              <a:rect l="l" t="t" r="r" b="b"/>
              <a:pathLst>
                <a:path w="9132" h="6619" extrusionOk="0">
                  <a:moveTo>
                    <a:pt x="71" y="1"/>
                  </a:moveTo>
                  <a:cubicBezTo>
                    <a:pt x="54" y="1"/>
                    <a:pt x="36" y="1"/>
                    <a:pt x="19" y="18"/>
                  </a:cubicBezTo>
                  <a:cubicBezTo>
                    <a:pt x="1" y="53"/>
                    <a:pt x="1" y="88"/>
                    <a:pt x="19" y="107"/>
                  </a:cubicBezTo>
                  <a:lnTo>
                    <a:pt x="9043" y="6606"/>
                  </a:lnTo>
                  <a:cubicBezTo>
                    <a:pt x="9052" y="6614"/>
                    <a:pt x="9065" y="6618"/>
                    <a:pt x="9079" y="6618"/>
                  </a:cubicBezTo>
                  <a:cubicBezTo>
                    <a:pt x="9092" y="6618"/>
                    <a:pt x="9105" y="6614"/>
                    <a:pt x="9113" y="6606"/>
                  </a:cubicBezTo>
                  <a:cubicBezTo>
                    <a:pt x="9132" y="6570"/>
                    <a:pt x="9132" y="6535"/>
                    <a:pt x="9113" y="6517"/>
                  </a:cubicBezTo>
                  <a:lnTo>
                    <a:pt x="90" y="18"/>
                  </a:lnTo>
                  <a:lnTo>
                    <a:pt x="71"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7"/>
            <p:cNvSpPr/>
            <p:nvPr/>
          </p:nvSpPr>
          <p:spPr>
            <a:xfrm rot="-203132">
              <a:off x="6797349" y="111592"/>
              <a:ext cx="58543" cy="91990"/>
            </a:xfrm>
            <a:custGeom>
              <a:avLst/>
              <a:gdLst/>
              <a:ahLst/>
              <a:cxnLst/>
              <a:rect l="l" t="t" r="r" b="b"/>
              <a:pathLst>
                <a:path w="1185" h="1862" extrusionOk="0">
                  <a:moveTo>
                    <a:pt x="902" y="0"/>
                  </a:moveTo>
                  <a:cubicBezTo>
                    <a:pt x="884" y="0"/>
                    <a:pt x="848" y="36"/>
                    <a:pt x="867" y="53"/>
                  </a:cubicBezTo>
                  <a:lnTo>
                    <a:pt x="1060" y="1448"/>
                  </a:lnTo>
                  <a:lnTo>
                    <a:pt x="36" y="1766"/>
                  </a:lnTo>
                  <a:cubicBezTo>
                    <a:pt x="19" y="1766"/>
                    <a:pt x="1" y="1802"/>
                    <a:pt x="19" y="1819"/>
                  </a:cubicBezTo>
                  <a:cubicBezTo>
                    <a:pt x="19" y="1844"/>
                    <a:pt x="38" y="1861"/>
                    <a:pt x="55" y="1861"/>
                  </a:cubicBezTo>
                  <a:cubicBezTo>
                    <a:pt x="61" y="1861"/>
                    <a:pt x="67" y="1859"/>
                    <a:pt x="71" y="1854"/>
                  </a:cubicBezTo>
                  <a:lnTo>
                    <a:pt x="1131" y="1519"/>
                  </a:lnTo>
                  <a:cubicBezTo>
                    <a:pt x="1166" y="1519"/>
                    <a:pt x="1185" y="1501"/>
                    <a:pt x="1185" y="1465"/>
                  </a:cubicBezTo>
                  <a:lnTo>
                    <a:pt x="973" y="53"/>
                  </a:lnTo>
                  <a:cubicBezTo>
                    <a:pt x="954" y="17"/>
                    <a:pt x="937" y="0"/>
                    <a:pt x="919"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7"/>
            <p:cNvSpPr/>
            <p:nvPr/>
          </p:nvSpPr>
          <p:spPr>
            <a:xfrm rot="-203132">
              <a:off x="6882138" y="148121"/>
              <a:ext cx="72426" cy="136157"/>
            </a:xfrm>
            <a:custGeom>
              <a:avLst/>
              <a:gdLst/>
              <a:ahLst/>
              <a:cxnLst/>
              <a:rect l="l" t="t" r="r" b="b"/>
              <a:pathLst>
                <a:path w="1466" h="2756" extrusionOk="0">
                  <a:moveTo>
                    <a:pt x="1183" y="1"/>
                  </a:moveTo>
                  <a:cubicBezTo>
                    <a:pt x="1148" y="18"/>
                    <a:pt x="1131" y="36"/>
                    <a:pt x="1131" y="72"/>
                  </a:cubicBezTo>
                  <a:lnTo>
                    <a:pt x="1360" y="1979"/>
                  </a:lnTo>
                  <a:lnTo>
                    <a:pt x="36" y="2650"/>
                  </a:lnTo>
                  <a:cubicBezTo>
                    <a:pt x="1" y="2667"/>
                    <a:pt x="1" y="2702"/>
                    <a:pt x="1" y="2721"/>
                  </a:cubicBezTo>
                  <a:cubicBezTo>
                    <a:pt x="18" y="2756"/>
                    <a:pt x="53" y="2756"/>
                    <a:pt x="71" y="2756"/>
                  </a:cubicBezTo>
                  <a:lnTo>
                    <a:pt x="1449" y="2066"/>
                  </a:lnTo>
                  <a:cubicBezTo>
                    <a:pt x="1466" y="2050"/>
                    <a:pt x="1466" y="2031"/>
                    <a:pt x="1466" y="2014"/>
                  </a:cubicBezTo>
                  <a:lnTo>
                    <a:pt x="1237" y="53"/>
                  </a:lnTo>
                  <a:cubicBezTo>
                    <a:pt x="1237" y="36"/>
                    <a:pt x="1219" y="18"/>
                    <a:pt x="120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7"/>
            <p:cNvSpPr/>
            <p:nvPr/>
          </p:nvSpPr>
          <p:spPr>
            <a:xfrm rot="-203132">
              <a:off x="6961977" y="220080"/>
              <a:ext cx="81220" cy="121286"/>
            </a:xfrm>
            <a:custGeom>
              <a:avLst/>
              <a:gdLst/>
              <a:ahLst/>
              <a:cxnLst/>
              <a:rect l="l" t="t" r="r" b="b"/>
              <a:pathLst>
                <a:path w="1644" h="2455" extrusionOk="0">
                  <a:moveTo>
                    <a:pt x="1396" y="0"/>
                  </a:moveTo>
                  <a:cubicBezTo>
                    <a:pt x="1361" y="0"/>
                    <a:pt x="1343" y="17"/>
                    <a:pt x="1343" y="52"/>
                  </a:cubicBezTo>
                  <a:lnTo>
                    <a:pt x="1519" y="1712"/>
                  </a:lnTo>
                  <a:lnTo>
                    <a:pt x="36" y="2348"/>
                  </a:lnTo>
                  <a:cubicBezTo>
                    <a:pt x="19" y="2367"/>
                    <a:pt x="0" y="2402"/>
                    <a:pt x="19" y="2419"/>
                  </a:cubicBezTo>
                  <a:cubicBezTo>
                    <a:pt x="19" y="2454"/>
                    <a:pt x="54" y="2454"/>
                    <a:pt x="89" y="2454"/>
                  </a:cubicBezTo>
                  <a:lnTo>
                    <a:pt x="1608" y="1801"/>
                  </a:lnTo>
                  <a:cubicBezTo>
                    <a:pt x="1625" y="1783"/>
                    <a:pt x="1644" y="1766"/>
                    <a:pt x="1644" y="1748"/>
                  </a:cubicBezTo>
                  <a:lnTo>
                    <a:pt x="1449" y="35"/>
                  </a:lnTo>
                  <a:cubicBezTo>
                    <a:pt x="1449" y="17"/>
                    <a:pt x="1432" y="0"/>
                    <a:pt x="1413"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7"/>
            <p:cNvSpPr/>
            <p:nvPr/>
          </p:nvSpPr>
          <p:spPr>
            <a:xfrm rot="-203132">
              <a:off x="7047439" y="296560"/>
              <a:ext cx="69017" cy="80676"/>
            </a:xfrm>
            <a:custGeom>
              <a:avLst/>
              <a:gdLst/>
              <a:ahLst/>
              <a:cxnLst/>
              <a:rect l="l" t="t" r="r" b="b"/>
              <a:pathLst>
                <a:path w="1397" h="1633" extrusionOk="0">
                  <a:moveTo>
                    <a:pt x="1201" y="1"/>
                  </a:moveTo>
                  <a:cubicBezTo>
                    <a:pt x="1166" y="1"/>
                    <a:pt x="1149" y="36"/>
                    <a:pt x="1149" y="71"/>
                  </a:cubicBezTo>
                  <a:lnTo>
                    <a:pt x="1290" y="1043"/>
                  </a:lnTo>
                  <a:lnTo>
                    <a:pt x="36" y="1520"/>
                  </a:lnTo>
                  <a:cubicBezTo>
                    <a:pt x="19" y="1538"/>
                    <a:pt x="0" y="1573"/>
                    <a:pt x="19" y="1590"/>
                  </a:cubicBezTo>
                  <a:cubicBezTo>
                    <a:pt x="19" y="1616"/>
                    <a:pt x="38" y="1633"/>
                    <a:pt x="62" y="1633"/>
                  </a:cubicBezTo>
                  <a:cubicBezTo>
                    <a:pt x="70" y="1633"/>
                    <a:pt x="80" y="1630"/>
                    <a:pt x="89" y="1625"/>
                  </a:cubicBezTo>
                  <a:lnTo>
                    <a:pt x="1361" y="1131"/>
                  </a:lnTo>
                  <a:cubicBezTo>
                    <a:pt x="1396" y="1131"/>
                    <a:pt x="1396" y="1096"/>
                    <a:pt x="1396" y="1079"/>
                  </a:cubicBezTo>
                  <a:lnTo>
                    <a:pt x="1255" y="54"/>
                  </a:lnTo>
                  <a:cubicBezTo>
                    <a:pt x="1255" y="36"/>
                    <a:pt x="1237" y="19"/>
                    <a:pt x="1220"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17"/>
          <p:cNvGrpSpPr/>
          <p:nvPr/>
        </p:nvGrpSpPr>
        <p:grpSpPr>
          <a:xfrm>
            <a:off x="377176" y="575087"/>
            <a:ext cx="377387" cy="387778"/>
            <a:chOff x="1518850" y="2596900"/>
            <a:chExt cx="82675" cy="100850"/>
          </a:xfrm>
        </p:grpSpPr>
        <p:sp>
          <p:nvSpPr>
            <p:cNvPr id="868" name="Google Shape;868;p17"/>
            <p:cNvSpPr/>
            <p:nvPr/>
          </p:nvSpPr>
          <p:spPr>
            <a:xfrm>
              <a:off x="1518850" y="2610025"/>
              <a:ext cx="25225" cy="30750"/>
            </a:xfrm>
            <a:custGeom>
              <a:avLst/>
              <a:gdLst/>
              <a:ahLst/>
              <a:cxnLst/>
              <a:rect l="l" t="t" r="r" b="b"/>
              <a:pathLst>
                <a:path w="1009" h="1230" extrusionOk="0">
                  <a:moveTo>
                    <a:pt x="504" y="0"/>
                  </a:moveTo>
                  <a:cubicBezTo>
                    <a:pt x="221" y="0"/>
                    <a:pt x="0" y="282"/>
                    <a:pt x="0" y="624"/>
                  </a:cubicBezTo>
                  <a:cubicBezTo>
                    <a:pt x="0" y="968"/>
                    <a:pt x="221" y="1229"/>
                    <a:pt x="504" y="1229"/>
                  </a:cubicBezTo>
                  <a:cubicBezTo>
                    <a:pt x="786" y="1229"/>
                    <a:pt x="1009" y="968"/>
                    <a:pt x="1009" y="624"/>
                  </a:cubicBezTo>
                  <a:cubicBezTo>
                    <a:pt x="1009" y="282"/>
                    <a:pt x="786" y="0"/>
                    <a:pt x="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7"/>
            <p:cNvSpPr/>
            <p:nvPr/>
          </p:nvSpPr>
          <p:spPr>
            <a:xfrm>
              <a:off x="1565700" y="2666950"/>
              <a:ext cx="25225" cy="30800"/>
            </a:xfrm>
            <a:custGeom>
              <a:avLst/>
              <a:gdLst/>
              <a:ahLst/>
              <a:cxnLst/>
              <a:rect l="l" t="t" r="r" b="b"/>
              <a:pathLst>
                <a:path w="1009" h="1232" extrusionOk="0">
                  <a:moveTo>
                    <a:pt x="505" y="0"/>
                  </a:moveTo>
                  <a:cubicBezTo>
                    <a:pt x="223" y="0"/>
                    <a:pt x="1" y="283"/>
                    <a:pt x="1" y="605"/>
                  </a:cubicBezTo>
                  <a:cubicBezTo>
                    <a:pt x="1" y="949"/>
                    <a:pt x="223" y="1231"/>
                    <a:pt x="505" y="1231"/>
                  </a:cubicBezTo>
                  <a:cubicBezTo>
                    <a:pt x="788" y="1231"/>
                    <a:pt x="1009" y="949"/>
                    <a:pt x="1009" y="605"/>
                  </a:cubicBezTo>
                  <a:cubicBezTo>
                    <a:pt x="1009" y="283"/>
                    <a:pt x="788" y="0"/>
                    <a:pt x="5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7"/>
            <p:cNvSpPr/>
            <p:nvPr/>
          </p:nvSpPr>
          <p:spPr>
            <a:xfrm>
              <a:off x="1576300" y="2596900"/>
              <a:ext cx="25225" cy="30275"/>
            </a:xfrm>
            <a:custGeom>
              <a:avLst/>
              <a:gdLst/>
              <a:ahLst/>
              <a:cxnLst/>
              <a:rect l="l" t="t" r="r" b="b"/>
              <a:pathLst>
                <a:path w="1009" h="1211" extrusionOk="0">
                  <a:moveTo>
                    <a:pt x="504" y="1"/>
                  </a:moveTo>
                  <a:cubicBezTo>
                    <a:pt x="222" y="1"/>
                    <a:pt x="1" y="262"/>
                    <a:pt x="1" y="606"/>
                  </a:cubicBezTo>
                  <a:cubicBezTo>
                    <a:pt x="1" y="948"/>
                    <a:pt x="222" y="1211"/>
                    <a:pt x="504" y="1211"/>
                  </a:cubicBezTo>
                  <a:cubicBezTo>
                    <a:pt x="786" y="1211"/>
                    <a:pt x="1009" y="948"/>
                    <a:pt x="1009" y="606"/>
                  </a:cubicBezTo>
                  <a:cubicBezTo>
                    <a:pt x="1009" y="262"/>
                    <a:pt x="786" y="1"/>
                    <a:pt x="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17"/>
          <p:cNvGrpSpPr/>
          <p:nvPr/>
        </p:nvGrpSpPr>
        <p:grpSpPr>
          <a:xfrm flipH="1">
            <a:off x="457192" y="4462726"/>
            <a:ext cx="453787" cy="447130"/>
            <a:chOff x="-375133" y="3752539"/>
            <a:chExt cx="453787" cy="447130"/>
          </a:xfrm>
        </p:grpSpPr>
        <p:sp>
          <p:nvSpPr>
            <p:cNvPr id="872" name="Google Shape;872;p17"/>
            <p:cNvSpPr/>
            <p:nvPr/>
          </p:nvSpPr>
          <p:spPr>
            <a:xfrm>
              <a:off x="-375133" y="3752539"/>
              <a:ext cx="185546" cy="160749"/>
            </a:xfrm>
            <a:custGeom>
              <a:avLst/>
              <a:gdLst/>
              <a:ahLst/>
              <a:cxnLst/>
              <a:rect l="l" t="t" r="r" b="b"/>
              <a:pathLst>
                <a:path w="3038" h="2632" extrusionOk="0">
                  <a:moveTo>
                    <a:pt x="2222" y="0"/>
                  </a:moveTo>
                  <a:cubicBezTo>
                    <a:pt x="2106" y="0"/>
                    <a:pt x="1980" y="23"/>
                    <a:pt x="1852" y="74"/>
                  </a:cubicBezTo>
                  <a:cubicBezTo>
                    <a:pt x="1288" y="275"/>
                    <a:pt x="704" y="879"/>
                    <a:pt x="362" y="1343"/>
                  </a:cubicBezTo>
                  <a:cubicBezTo>
                    <a:pt x="161" y="1644"/>
                    <a:pt x="0" y="2047"/>
                    <a:pt x="201" y="2349"/>
                  </a:cubicBezTo>
                  <a:cubicBezTo>
                    <a:pt x="322" y="2551"/>
                    <a:pt x="564" y="2631"/>
                    <a:pt x="805" y="2631"/>
                  </a:cubicBezTo>
                  <a:cubicBezTo>
                    <a:pt x="1026" y="2631"/>
                    <a:pt x="1248" y="2530"/>
                    <a:pt x="1449" y="2409"/>
                  </a:cubicBezTo>
                  <a:cubicBezTo>
                    <a:pt x="2032" y="2087"/>
                    <a:pt x="2496" y="1563"/>
                    <a:pt x="2778" y="960"/>
                  </a:cubicBezTo>
                  <a:cubicBezTo>
                    <a:pt x="3038" y="408"/>
                    <a:pt x="2708" y="0"/>
                    <a:pt x="2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7"/>
            <p:cNvSpPr/>
            <p:nvPr/>
          </p:nvSpPr>
          <p:spPr>
            <a:xfrm>
              <a:off x="-105976" y="3802254"/>
              <a:ext cx="184630" cy="161360"/>
            </a:xfrm>
            <a:custGeom>
              <a:avLst/>
              <a:gdLst/>
              <a:ahLst/>
              <a:cxnLst/>
              <a:rect l="l" t="t" r="r" b="b"/>
              <a:pathLst>
                <a:path w="3023" h="2642" extrusionOk="0">
                  <a:moveTo>
                    <a:pt x="2184" y="0"/>
                  </a:moveTo>
                  <a:cubicBezTo>
                    <a:pt x="2073" y="0"/>
                    <a:pt x="1954" y="21"/>
                    <a:pt x="1833" y="65"/>
                  </a:cubicBezTo>
                  <a:cubicBezTo>
                    <a:pt x="1289" y="287"/>
                    <a:pt x="685" y="891"/>
                    <a:pt x="363" y="1353"/>
                  </a:cubicBezTo>
                  <a:cubicBezTo>
                    <a:pt x="162" y="1656"/>
                    <a:pt x="1" y="2059"/>
                    <a:pt x="182" y="2360"/>
                  </a:cubicBezTo>
                  <a:cubicBezTo>
                    <a:pt x="303" y="2561"/>
                    <a:pt x="545" y="2642"/>
                    <a:pt x="786" y="2642"/>
                  </a:cubicBezTo>
                  <a:cubicBezTo>
                    <a:pt x="1028" y="2642"/>
                    <a:pt x="1248" y="2542"/>
                    <a:pt x="1450" y="2421"/>
                  </a:cubicBezTo>
                  <a:cubicBezTo>
                    <a:pt x="2013" y="2099"/>
                    <a:pt x="2496" y="1575"/>
                    <a:pt x="2759" y="972"/>
                  </a:cubicBezTo>
                  <a:cubicBezTo>
                    <a:pt x="3022" y="412"/>
                    <a:pt x="2680" y="0"/>
                    <a:pt x="2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7"/>
            <p:cNvSpPr/>
            <p:nvPr/>
          </p:nvSpPr>
          <p:spPr>
            <a:xfrm>
              <a:off x="-366583" y="4038309"/>
              <a:ext cx="185790" cy="161360"/>
            </a:xfrm>
            <a:custGeom>
              <a:avLst/>
              <a:gdLst/>
              <a:ahLst/>
              <a:cxnLst/>
              <a:rect l="l" t="t" r="r" b="b"/>
              <a:pathLst>
                <a:path w="3042" h="2642" extrusionOk="0">
                  <a:moveTo>
                    <a:pt x="2203" y="0"/>
                  </a:moveTo>
                  <a:cubicBezTo>
                    <a:pt x="2092" y="0"/>
                    <a:pt x="1974" y="21"/>
                    <a:pt x="1852" y="65"/>
                  </a:cubicBezTo>
                  <a:cubicBezTo>
                    <a:pt x="1288" y="287"/>
                    <a:pt x="706" y="870"/>
                    <a:pt x="363" y="1353"/>
                  </a:cubicBezTo>
                  <a:cubicBezTo>
                    <a:pt x="161" y="1656"/>
                    <a:pt x="0" y="2037"/>
                    <a:pt x="202" y="2340"/>
                  </a:cubicBezTo>
                  <a:cubicBezTo>
                    <a:pt x="322" y="2541"/>
                    <a:pt x="564" y="2641"/>
                    <a:pt x="805" y="2641"/>
                  </a:cubicBezTo>
                  <a:cubicBezTo>
                    <a:pt x="1028" y="2622"/>
                    <a:pt x="1248" y="2541"/>
                    <a:pt x="1450" y="2421"/>
                  </a:cubicBezTo>
                  <a:cubicBezTo>
                    <a:pt x="2034" y="2078"/>
                    <a:pt x="2496" y="1575"/>
                    <a:pt x="2778" y="971"/>
                  </a:cubicBezTo>
                  <a:cubicBezTo>
                    <a:pt x="3041" y="412"/>
                    <a:pt x="2700" y="0"/>
                    <a:pt x="2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26"/>
          <p:cNvSpPr txBox="1"/>
          <p:nvPr/>
        </p:nvSpPr>
        <p:spPr>
          <a:xfrm>
            <a:off x="720000" y="995225"/>
            <a:ext cx="7472700" cy="210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lt2"/>
                </a:solidFill>
                <a:latin typeface="Yeseva One"/>
                <a:ea typeface="Yeseva One"/>
                <a:cs typeface="Yeseva One"/>
                <a:sym typeface="Yeseva One"/>
              </a:rPr>
              <a:t>Compare AI -</a:t>
            </a:r>
            <a:r>
              <a:rPr lang="en-GB" sz="2000" b="1">
                <a:solidFill>
                  <a:schemeClr val="lt2"/>
                </a:solidFill>
                <a:latin typeface="Yeseva One"/>
                <a:ea typeface="Yeseva One"/>
                <a:cs typeface="Yeseva One"/>
                <a:sym typeface="Yeseva One"/>
              </a:rPr>
              <a:t> properties comparison analysis</a:t>
            </a:r>
            <a:endParaRPr sz="2000">
              <a:solidFill>
                <a:schemeClr val="lt2"/>
              </a:solidFill>
              <a:latin typeface="Chivo"/>
              <a:ea typeface="Chivo"/>
              <a:cs typeface="Chivo"/>
              <a:sym typeface="Chivo"/>
            </a:endParaRPr>
          </a:p>
          <a:p>
            <a:pPr marL="0" lvl="0" indent="0" algn="l" rtl="0">
              <a:lnSpc>
                <a:spcPct val="100000"/>
              </a:lnSpc>
              <a:spcBef>
                <a:spcPts val="1000"/>
              </a:spcBef>
              <a:spcAft>
                <a:spcPts val="0"/>
              </a:spcAft>
              <a:buNone/>
            </a:pPr>
            <a:r>
              <a:rPr lang="en-GB" sz="1500">
                <a:solidFill>
                  <a:schemeClr val="dk1"/>
                </a:solidFill>
                <a:latin typeface="Chivo"/>
                <a:ea typeface="Chivo"/>
                <a:cs typeface="Chivo"/>
                <a:sym typeface="Chivo"/>
              </a:rPr>
              <a:t>Our AI analyzes the features and characteristics of 2 properties to determine how well they align with buyer’s needs and preferences.</a:t>
            </a:r>
            <a:endParaRPr sz="1500">
              <a:solidFill>
                <a:schemeClr val="dk1"/>
              </a:solidFill>
              <a:latin typeface="Chivo"/>
              <a:ea typeface="Chivo"/>
              <a:cs typeface="Chivo"/>
              <a:sym typeface="Chivo"/>
            </a:endParaRPr>
          </a:p>
          <a:p>
            <a:pPr marL="0" lvl="0" indent="0" algn="l" rtl="0">
              <a:spcBef>
                <a:spcPts val="1000"/>
              </a:spcBef>
              <a:spcAft>
                <a:spcPts val="0"/>
              </a:spcAft>
              <a:buNone/>
            </a:pPr>
            <a:endParaRPr sz="2600" b="1">
              <a:solidFill>
                <a:schemeClr val="lt2"/>
              </a:solidFill>
              <a:latin typeface="Yeseva One"/>
              <a:ea typeface="Yeseva One"/>
              <a:cs typeface="Yeseva One"/>
              <a:sym typeface="Yeseva One"/>
            </a:endParaRPr>
          </a:p>
          <a:p>
            <a:pPr marL="0" lvl="0" indent="0" algn="l" rtl="0">
              <a:spcBef>
                <a:spcPts val="0"/>
              </a:spcBef>
              <a:spcAft>
                <a:spcPts val="0"/>
              </a:spcAft>
              <a:buNone/>
            </a:pPr>
            <a:endParaRPr sz="2600" b="1">
              <a:solidFill>
                <a:schemeClr val="lt2"/>
              </a:solidFill>
              <a:latin typeface="Yeseva One"/>
              <a:ea typeface="Yeseva One"/>
              <a:cs typeface="Yeseva One"/>
              <a:sym typeface="Yeseva One"/>
            </a:endParaRPr>
          </a:p>
        </p:txBody>
      </p:sp>
      <p:pic>
        <p:nvPicPr>
          <p:cNvPr id="1120" name="Google Shape;1120;p26"/>
          <p:cNvPicPr preferRelativeResize="0"/>
          <p:nvPr/>
        </p:nvPicPr>
        <p:blipFill rotWithShape="1">
          <a:blip r:embed="rId3">
            <a:alphaModFix/>
          </a:blip>
          <a:srcRect l="2592" r="2096"/>
          <a:stretch/>
        </p:blipFill>
        <p:spPr>
          <a:xfrm>
            <a:off x="3360488" y="2342300"/>
            <a:ext cx="2697900" cy="2465400"/>
          </a:xfrm>
          <a:prstGeom prst="roundRect">
            <a:avLst>
              <a:gd name="adj" fmla="val 16667"/>
            </a:avLst>
          </a:prstGeom>
          <a:noFill/>
          <a:ln>
            <a:noFill/>
          </a:ln>
        </p:spPr>
      </p:pic>
      <p:pic>
        <p:nvPicPr>
          <p:cNvPr id="1121" name="Google Shape;1121;p26"/>
          <p:cNvPicPr preferRelativeResize="0"/>
          <p:nvPr/>
        </p:nvPicPr>
        <p:blipFill>
          <a:blip r:embed="rId4">
            <a:alphaModFix/>
          </a:blip>
          <a:stretch>
            <a:fillRect/>
          </a:stretch>
        </p:blipFill>
        <p:spPr>
          <a:xfrm>
            <a:off x="6156476" y="2705000"/>
            <a:ext cx="2783700" cy="1740000"/>
          </a:xfrm>
          <a:prstGeom prst="roundRect">
            <a:avLst>
              <a:gd name="adj" fmla="val 16667"/>
            </a:avLst>
          </a:prstGeom>
          <a:noFill/>
          <a:ln>
            <a:noFill/>
          </a:ln>
        </p:spPr>
      </p:pic>
      <p:pic>
        <p:nvPicPr>
          <p:cNvPr id="1122" name="Google Shape;1122;p26"/>
          <p:cNvPicPr preferRelativeResize="0"/>
          <p:nvPr/>
        </p:nvPicPr>
        <p:blipFill rotWithShape="1">
          <a:blip r:embed="rId5">
            <a:alphaModFix/>
          </a:blip>
          <a:srcRect l="16684" t="2469" r="14906" b="35472"/>
          <a:stretch/>
        </p:blipFill>
        <p:spPr>
          <a:xfrm>
            <a:off x="47625" y="2705000"/>
            <a:ext cx="3214800" cy="1463400"/>
          </a:xfrm>
          <a:prstGeom prst="roundRect">
            <a:avLst>
              <a:gd name="adj" fmla="val 16667"/>
            </a:avLst>
          </a:prstGeom>
          <a:noFill/>
          <a:ln>
            <a:noFill/>
          </a:ln>
        </p:spPr>
      </p:pic>
      <p:sp>
        <p:nvSpPr>
          <p:cNvPr id="1123" name="Google Shape;1123;p26"/>
          <p:cNvSpPr txBox="1">
            <a:spLocks noGrp="1"/>
          </p:cNvSpPr>
          <p:nvPr>
            <p:ph type="title"/>
          </p:nvPr>
        </p:nvSpPr>
        <p:spPr>
          <a:xfrm>
            <a:off x="4544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Nestling Main Features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600">
                <a:solidFill>
                  <a:schemeClr val="lt2"/>
                </a:solidFill>
              </a:rPr>
              <a:t>CompareAI output</a:t>
            </a:r>
            <a:endParaRPr sz="2600">
              <a:solidFill>
                <a:schemeClr val="lt2"/>
              </a:solidFill>
            </a:endParaRPr>
          </a:p>
        </p:txBody>
      </p:sp>
      <p:pic>
        <p:nvPicPr>
          <p:cNvPr id="1129" name="Google Shape;1129;p27"/>
          <p:cNvPicPr preferRelativeResize="0"/>
          <p:nvPr/>
        </p:nvPicPr>
        <p:blipFill>
          <a:blip r:embed="rId3">
            <a:alphaModFix/>
          </a:blip>
          <a:stretch>
            <a:fillRect/>
          </a:stretch>
        </p:blipFill>
        <p:spPr>
          <a:xfrm>
            <a:off x="152400" y="1170125"/>
            <a:ext cx="8839200" cy="35702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28"/>
          <p:cNvSpPr txBox="1">
            <a:spLocks noGrp="1"/>
          </p:cNvSpPr>
          <p:nvPr>
            <p:ph type="title"/>
          </p:nvPr>
        </p:nvSpPr>
        <p:spPr>
          <a:xfrm>
            <a:off x="894400" y="1651350"/>
            <a:ext cx="7556700" cy="15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800"/>
          </a:p>
          <a:p>
            <a:pPr marL="0" lvl="0" indent="0" algn="ctr" rtl="0">
              <a:spcBef>
                <a:spcPts val="0"/>
              </a:spcBef>
              <a:spcAft>
                <a:spcPts val="0"/>
              </a:spcAft>
              <a:buNone/>
            </a:pPr>
            <a:r>
              <a:rPr lang="en-GB" sz="5800"/>
              <a:t>Language &amp; APIs </a:t>
            </a:r>
            <a:endParaRPr sz="5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29"/>
          <p:cNvSpPr txBox="1">
            <a:spLocks noGrp="1"/>
          </p:cNvSpPr>
          <p:nvPr>
            <p:ph type="title"/>
          </p:nvPr>
        </p:nvSpPr>
        <p:spPr>
          <a:xfrm>
            <a:off x="720000" y="3563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Language Used</a:t>
            </a:r>
            <a:endParaRPr/>
          </a:p>
        </p:txBody>
      </p:sp>
      <p:sp>
        <p:nvSpPr>
          <p:cNvPr id="1140" name="Google Shape;1140;p29"/>
          <p:cNvSpPr/>
          <p:nvPr/>
        </p:nvSpPr>
        <p:spPr>
          <a:xfrm>
            <a:off x="4963218" y="2566191"/>
            <a:ext cx="635421" cy="635409"/>
          </a:xfrm>
          <a:custGeom>
            <a:avLst/>
            <a:gdLst/>
            <a:ahLst/>
            <a:cxnLst/>
            <a:rect l="l" t="t" r="r" b="b"/>
            <a:pathLst>
              <a:path w="18489" h="18490" extrusionOk="0">
                <a:moveTo>
                  <a:pt x="9245" y="0"/>
                </a:moveTo>
                <a:cubicBezTo>
                  <a:pt x="4143" y="0"/>
                  <a:pt x="0" y="4144"/>
                  <a:pt x="0" y="9244"/>
                </a:cubicBezTo>
                <a:cubicBezTo>
                  <a:pt x="0" y="14346"/>
                  <a:pt x="4143" y="18489"/>
                  <a:pt x="9245" y="18489"/>
                </a:cubicBezTo>
                <a:cubicBezTo>
                  <a:pt x="14362" y="18489"/>
                  <a:pt x="18489" y="14346"/>
                  <a:pt x="18489" y="9244"/>
                </a:cubicBezTo>
                <a:cubicBezTo>
                  <a:pt x="18489" y="4144"/>
                  <a:pt x="14362" y="0"/>
                  <a:pt x="9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9"/>
          <p:cNvSpPr/>
          <p:nvPr/>
        </p:nvSpPr>
        <p:spPr>
          <a:xfrm>
            <a:off x="1501516" y="3668586"/>
            <a:ext cx="635409" cy="635409"/>
          </a:xfrm>
          <a:custGeom>
            <a:avLst/>
            <a:gdLst/>
            <a:ahLst/>
            <a:cxnLst/>
            <a:rect l="l" t="t" r="r" b="b"/>
            <a:pathLst>
              <a:path w="18490" h="18490" extrusionOk="0">
                <a:moveTo>
                  <a:pt x="9245" y="0"/>
                </a:moveTo>
                <a:cubicBezTo>
                  <a:pt x="4144" y="0"/>
                  <a:pt x="1" y="4128"/>
                  <a:pt x="1" y="9244"/>
                </a:cubicBezTo>
                <a:cubicBezTo>
                  <a:pt x="1" y="14346"/>
                  <a:pt x="4144" y="18489"/>
                  <a:pt x="9245" y="18489"/>
                </a:cubicBezTo>
                <a:cubicBezTo>
                  <a:pt x="14361" y="18489"/>
                  <a:pt x="18490" y="14346"/>
                  <a:pt x="18490" y="9244"/>
                </a:cubicBezTo>
                <a:cubicBezTo>
                  <a:pt x="18490" y="4128"/>
                  <a:pt x="14361" y="0"/>
                  <a:pt x="9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9"/>
          <p:cNvSpPr txBox="1"/>
          <p:nvPr/>
        </p:nvSpPr>
        <p:spPr>
          <a:xfrm>
            <a:off x="2188588" y="3829225"/>
            <a:ext cx="20286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Javascript (jsx)</a:t>
            </a:r>
            <a:endParaRPr sz="1800" b="1">
              <a:solidFill>
                <a:schemeClr val="lt2"/>
              </a:solidFill>
              <a:latin typeface="Yeseva One"/>
              <a:ea typeface="Yeseva One"/>
              <a:cs typeface="Yeseva One"/>
              <a:sym typeface="Yeseva One"/>
            </a:endParaRPr>
          </a:p>
        </p:txBody>
      </p:sp>
      <p:sp>
        <p:nvSpPr>
          <p:cNvPr id="1143" name="Google Shape;1143;p29"/>
          <p:cNvSpPr/>
          <p:nvPr/>
        </p:nvSpPr>
        <p:spPr>
          <a:xfrm>
            <a:off x="1512379" y="2566190"/>
            <a:ext cx="635409" cy="635409"/>
          </a:xfrm>
          <a:custGeom>
            <a:avLst/>
            <a:gdLst/>
            <a:ahLst/>
            <a:cxnLst/>
            <a:rect l="l" t="t" r="r" b="b"/>
            <a:pathLst>
              <a:path w="18490" h="18490" extrusionOk="0">
                <a:moveTo>
                  <a:pt x="9246" y="1"/>
                </a:moveTo>
                <a:cubicBezTo>
                  <a:pt x="4129" y="1"/>
                  <a:pt x="1" y="4129"/>
                  <a:pt x="1" y="9246"/>
                </a:cubicBezTo>
                <a:cubicBezTo>
                  <a:pt x="1" y="14346"/>
                  <a:pt x="4129" y="18489"/>
                  <a:pt x="9246" y="18489"/>
                </a:cubicBezTo>
                <a:cubicBezTo>
                  <a:pt x="14346" y="18489"/>
                  <a:pt x="18489" y="14346"/>
                  <a:pt x="18489" y="9246"/>
                </a:cubicBezTo>
                <a:cubicBezTo>
                  <a:pt x="18489" y="4129"/>
                  <a:pt x="14346" y="1"/>
                  <a:pt x="9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9"/>
          <p:cNvSpPr/>
          <p:nvPr/>
        </p:nvSpPr>
        <p:spPr>
          <a:xfrm>
            <a:off x="4963223" y="1214359"/>
            <a:ext cx="635409" cy="635363"/>
          </a:xfrm>
          <a:custGeom>
            <a:avLst/>
            <a:gdLst/>
            <a:ahLst/>
            <a:cxnLst/>
            <a:rect l="l" t="t" r="r" b="b"/>
            <a:pathLst>
              <a:path w="18490" h="18490" extrusionOk="0">
                <a:moveTo>
                  <a:pt x="9245" y="1"/>
                </a:moveTo>
                <a:cubicBezTo>
                  <a:pt x="4144" y="1"/>
                  <a:pt x="1" y="4129"/>
                  <a:pt x="1" y="9246"/>
                </a:cubicBezTo>
                <a:cubicBezTo>
                  <a:pt x="1" y="14346"/>
                  <a:pt x="4144" y="18489"/>
                  <a:pt x="9245" y="18489"/>
                </a:cubicBezTo>
                <a:cubicBezTo>
                  <a:pt x="14346" y="18489"/>
                  <a:pt x="18490" y="14346"/>
                  <a:pt x="18490" y="9246"/>
                </a:cubicBezTo>
                <a:cubicBezTo>
                  <a:pt x="18490" y="4129"/>
                  <a:pt x="14346" y="1"/>
                  <a:pt x="92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9"/>
          <p:cNvSpPr txBox="1"/>
          <p:nvPr/>
        </p:nvSpPr>
        <p:spPr>
          <a:xfrm>
            <a:off x="2341896" y="2648369"/>
            <a:ext cx="18753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Cascading Style Sheets (CSS)</a:t>
            </a:r>
            <a:endParaRPr sz="1800" b="1">
              <a:solidFill>
                <a:schemeClr val="lt2"/>
              </a:solidFill>
              <a:latin typeface="Yeseva One"/>
              <a:ea typeface="Yeseva One"/>
              <a:cs typeface="Yeseva One"/>
              <a:sym typeface="Yeseva One"/>
            </a:endParaRPr>
          </a:p>
        </p:txBody>
      </p:sp>
      <p:sp>
        <p:nvSpPr>
          <p:cNvPr id="1146" name="Google Shape;1146;p29"/>
          <p:cNvSpPr txBox="1"/>
          <p:nvPr/>
        </p:nvSpPr>
        <p:spPr>
          <a:xfrm>
            <a:off x="5885920" y="1091409"/>
            <a:ext cx="17457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Python (py)</a:t>
            </a:r>
            <a:endParaRPr sz="1800" b="1">
              <a:solidFill>
                <a:schemeClr val="lt2"/>
              </a:solidFill>
              <a:latin typeface="Yeseva One"/>
              <a:ea typeface="Yeseva One"/>
              <a:cs typeface="Yeseva One"/>
              <a:sym typeface="Yeseva One"/>
            </a:endParaRPr>
          </a:p>
        </p:txBody>
      </p:sp>
      <p:grpSp>
        <p:nvGrpSpPr>
          <p:cNvPr id="1147" name="Google Shape;1147;p29"/>
          <p:cNvGrpSpPr/>
          <p:nvPr/>
        </p:nvGrpSpPr>
        <p:grpSpPr>
          <a:xfrm>
            <a:off x="5885921" y="2648375"/>
            <a:ext cx="2408704" cy="1108310"/>
            <a:chOff x="5644175" y="3334713"/>
            <a:chExt cx="2408704" cy="1108310"/>
          </a:xfrm>
        </p:grpSpPr>
        <p:sp>
          <p:nvSpPr>
            <p:cNvPr id="1148" name="Google Shape;1148;p29"/>
            <p:cNvSpPr txBox="1"/>
            <p:nvPr/>
          </p:nvSpPr>
          <p:spPr>
            <a:xfrm>
              <a:off x="5644179" y="3334713"/>
              <a:ext cx="24087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HyperText Markup Language (HTML)</a:t>
              </a:r>
              <a:endParaRPr sz="1800" b="1">
                <a:solidFill>
                  <a:schemeClr val="lt2"/>
                </a:solidFill>
                <a:latin typeface="Yeseva One"/>
                <a:ea typeface="Yeseva One"/>
                <a:cs typeface="Yeseva One"/>
                <a:sym typeface="Yeseva One"/>
              </a:endParaRPr>
            </a:p>
          </p:txBody>
        </p:sp>
        <p:sp>
          <p:nvSpPr>
            <p:cNvPr id="1149" name="Google Shape;1149;p29"/>
            <p:cNvSpPr txBox="1"/>
            <p:nvPr/>
          </p:nvSpPr>
          <p:spPr>
            <a:xfrm>
              <a:off x="5644175" y="3491423"/>
              <a:ext cx="1745700" cy="9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Chivo"/>
                <a:ea typeface="Chivo"/>
                <a:cs typeface="Chivo"/>
                <a:sym typeface="Chivo"/>
              </a:endParaRPr>
            </a:p>
            <a:p>
              <a:pPr marL="0" lvl="0" indent="0" algn="l" rtl="0">
                <a:lnSpc>
                  <a:spcPct val="115000"/>
                </a:lnSpc>
                <a:spcBef>
                  <a:spcPts val="0"/>
                </a:spcBef>
                <a:spcAft>
                  <a:spcPts val="0"/>
                </a:spcAft>
                <a:buNone/>
              </a:pPr>
              <a:endParaRPr sz="1200">
                <a:solidFill>
                  <a:schemeClr val="dk1"/>
                </a:solidFill>
                <a:latin typeface="Chivo"/>
                <a:ea typeface="Chivo"/>
                <a:cs typeface="Chivo"/>
                <a:sym typeface="Chivo"/>
              </a:endParaRPr>
            </a:p>
            <a:p>
              <a:pPr marL="0" lvl="0" indent="0" algn="l" rtl="0">
                <a:spcBef>
                  <a:spcPts val="0"/>
                </a:spcBef>
                <a:spcAft>
                  <a:spcPts val="0"/>
                </a:spcAft>
                <a:buNone/>
              </a:pPr>
              <a:endParaRPr sz="1200">
                <a:solidFill>
                  <a:schemeClr val="dk1"/>
                </a:solidFill>
                <a:latin typeface="Chivo"/>
                <a:ea typeface="Chivo"/>
                <a:cs typeface="Chivo"/>
                <a:sym typeface="Chivo"/>
              </a:endParaRPr>
            </a:p>
          </p:txBody>
        </p:sp>
      </p:grpSp>
      <p:pic>
        <p:nvPicPr>
          <p:cNvPr id="1150" name="Google Shape;1150;p29"/>
          <p:cNvPicPr preferRelativeResize="0"/>
          <p:nvPr/>
        </p:nvPicPr>
        <p:blipFill>
          <a:blip r:embed="rId3">
            <a:alphaModFix/>
          </a:blip>
          <a:stretch>
            <a:fillRect/>
          </a:stretch>
        </p:blipFill>
        <p:spPr>
          <a:xfrm>
            <a:off x="1501525" y="3668588"/>
            <a:ext cx="635400" cy="635400"/>
          </a:xfrm>
          <a:prstGeom prst="rect">
            <a:avLst/>
          </a:prstGeom>
          <a:noFill/>
          <a:ln>
            <a:noFill/>
          </a:ln>
        </p:spPr>
      </p:pic>
      <p:pic>
        <p:nvPicPr>
          <p:cNvPr id="1151" name="Google Shape;1151;p29"/>
          <p:cNvPicPr preferRelativeResize="0"/>
          <p:nvPr/>
        </p:nvPicPr>
        <p:blipFill>
          <a:blip r:embed="rId4">
            <a:alphaModFix/>
          </a:blip>
          <a:stretch>
            <a:fillRect/>
          </a:stretch>
        </p:blipFill>
        <p:spPr>
          <a:xfrm>
            <a:off x="5057375" y="1287075"/>
            <a:ext cx="447102" cy="489923"/>
          </a:xfrm>
          <a:prstGeom prst="rect">
            <a:avLst/>
          </a:prstGeom>
          <a:noFill/>
          <a:ln>
            <a:noFill/>
          </a:ln>
        </p:spPr>
      </p:pic>
      <p:pic>
        <p:nvPicPr>
          <p:cNvPr id="1152" name="Google Shape;1152;p29"/>
          <p:cNvPicPr preferRelativeResize="0"/>
          <p:nvPr/>
        </p:nvPicPr>
        <p:blipFill>
          <a:blip r:embed="rId5">
            <a:alphaModFix/>
          </a:blip>
          <a:stretch>
            <a:fillRect/>
          </a:stretch>
        </p:blipFill>
        <p:spPr>
          <a:xfrm>
            <a:off x="1585124" y="2638938"/>
            <a:ext cx="489925" cy="489925"/>
          </a:xfrm>
          <a:prstGeom prst="rect">
            <a:avLst/>
          </a:prstGeom>
          <a:noFill/>
          <a:ln>
            <a:noFill/>
          </a:ln>
        </p:spPr>
      </p:pic>
      <p:pic>
        <p:nvPicPr>
          <p:cNvPr id="1153" name="Google Shape;1153;p29"/>
          <p:cNvPicPr preferRelativeResize="0"/>
          <p:nvPr/>
        </p:nvPicPr>
        <p:blipFill>
          <a:blip r:embed="rId6">
            <a:alphaModFix/>
          </a:blip>
          <a:stretch>
            <a:fillRect/>
          </a:stretch>
        </p:blipFill>
        <p:spPr>
          <a:xfrm>
            <a:off x="5057388" y="2660364"/>
            <a:ext cx="447100" cy="447100"/>
          </a:xfrm>
          <a:prstGeom prst="rect">
            <a:avLst/>
          </a:prstGeom>
          <a:noFill/>
          <a:ln>
            <a:noFill/>
          </a:ln>
        </p:spPr>
      </p:pic>
      <p:sp>
        <p:nvSpPr>
          <p:cNvPr id="1154" name="Google Shape;1154;p29"/>
          <p:cNvSpPr/>
          <p:nvPr/>
        </p:nvSpPr>
        <p:spPr>
          <a:xfrm>
            <a:off x="1512381" y="1091391"/>
            <a:ext cx="635421" cy="635409"/>
          </a:xfrm>
          <a:custGeom>
            <a:avLst/>
            <a:gdLst/>
            <a:ahLst/>
            <a:cxnLst/>
            <a:rect l="l" t="t" r="r" b="b"/>
            <a:pathLst>
              <a:path w="18489" h="18490" extrusionOk="0">
                <a:moveTo>
                  <a:pt x="9245" y="0"/>
                </a:moveTo>
                <a:cubicBezTo>
                  <a:pt x="4143" y="0"/>
                  <a:pt x="0" y="4144"/>
                  <a:pt x="0" y="9244"/>
                </a:cubicBezTo>
                <a:cubicBezTo>
                  <a:pt x="0" y="14346"/>
                  <a:pt x="4143" y="18489"/>
                  <a:pt x="9245" y="18489"/>
                </a:cubicBezTo>
                <a:cubicBezTo>
                  <a:pt x="14362" y="18489"/>
                  <a:pt x="18489" y="14346"/>
                  <a:pt x="18489" y="9244"/>
                </a:cubicBezTo>
                <a:cubicBezTo>
                  <a:pt x="18489" y="4144"/>
                  <a:pt x="14362" y="0"/>
                  <a:pt x="9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5" name="Google Shape;1155;p29"/>
          <p:cNvGrpSpPr/>
          <p:nvPr/>
        </p:nvGrpSpPr>
        <p:grpSpPr>
          <a:xfrm>
            <a:off x="2351162" y="1188525"/>
            <a:ext cx="2408700" cy="1011185"/>
            <a:chOff x="5444866" y="3431838"/>
            <a:chExt cx="2408700" cy="1011185"/>
          </a:xfrm>
        </p:grpSpPr>
        <p:sp>
          <p:nvSpPr>
            <p:cNvPr id="1156" name="Google Shape;1156;p29"/>
            <p:cNvSpPr txBox="1"/>
            <p:nvPr/>
          </p:nvSpPr>
          <p:spPr>
            <a:xfrm>
              <a:off x="5444866" y="3431838"/>
              <a:ext cx="24087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Vite</a:t>
              </a:r>
              <a:endParaRPr sz="1800" b="1">
                <a:solidFill>
                  <a:schemeClr val="lt2"/>
                </a:solidFill>
                <a:latin typeface="Yeseva One"/>
                <a:ea typeface="Yeseva One"/>
                <a:cs typeface="Yeseva One"/>
                <a:sym typeface="Yeseva One"/>
              </a:endParaRPr>
            </a:p>
          </p:txBody>
        </p:sp>
        <p:sp>
          <p:nvSpPr>
            <p:cNvPr id="1157" name="Google Shape;1157;p29"/>
            <p:cNvSpPr txBox="1"/>
            <p:nvPr/>
          </p:nvSpPr>
          <p:spPr>
            <a:xfrm>
              <a:off x="5644175" y="3491423"/>
              <a:ext cx="1745700" cy="9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Chivo"/>
                <a:ea typeface="Chivo"/>
                <a:cs typeface="Chivo"/>
                <a:sym typeface="Chivo"/>
              </a:endParaRPr>
            </a:p>
            <a:p>
              <a:pPr marL="0" lvl="0" indent="0" algn="l" rtl="0">
                <a:lnSpc>
                  <a:spcPct val="115000"/>
                </a:lnSpc>
                <a:spcBef>
                  <a:spcPts val="0"/>
                </a:spcBef>
                <a:spcAft>
                  <a:spcPts val="0"/>
                </a:spcAft>
                <a:buNone/>
              </a:pPr>
              <a:endParaRPr sz="1200">
                <a:solidFill>
                  <a:schemeClr val="dk1"/>
                </a:solidFill>
                <a:latin typeface="Chivo"/>
                <a:ea typeface="Chivo"/>
                <a:cs typeface="Chivo"/>
                <a:sym typeface="Chivo"/>
              </a:endParaRPr>
            </a:p>
            <a:p>
              <a:pPr marL="0" lvl="0" indent="0" algn="l" rtl="0">
                <a:spcBef>
                  <a:spcPts val="0"/>
                </a:spcBef>
                <a:spcAft>
                  <a:spcPts val="0"/>
                </a:spcAft>
                <a:buNone/>
              </a:pPr>
              <a:endParaRPr sz="1200">
                <a:solidFill>
                  <a:schemeClr val="dk1"/>
                </a:solidFill>
                <a:latin typeface="Chivo"/>
                <a:ea typeface="Chivo"/>
                <a:cs typeface="Chivo"/>
                <a:sym typeface="Chivo"/>
              </a:endParaRPr>
            </a:p>
          </p:txBody>
        </p:sp>
      </p:grpSp>
      <p:pic>
        <p:nvPicPr>
          <p:cNvPr id="1158" name="Google Shape;1158;p29"/>
          <p:cNvPicPr preferRelativeResize="0"/>
          <p:nvPr/>
        </p:nvPicPr>
        <p:blipFill>
          <a:blip r:embed="rId7">
            <a:alphaModFix/>
          </a:blip>
          <a:stretch>
            <a:fillRect/>
          </a:stretch>
        </p:blipFill>
        <p:spPr>
          <a:xfrm>
            <a:off x="1606538" y="1188525"/>
            <a:ext cx="447100" cy="441165"/>
          </a:xfrm>
          <a:prstGeom prst="rect">
            <a:avLst/>
          </a:prstGeom>
          <a:noFill/>
          <a:ln>
            <a:noFill/>
          </a:ln>
        </p:spPr>
      </p:pic>
      <p:sp>
        <p:nvSpPr>
          <p:cNvPr id="1159" name="Google Shape;1159;p29"/>
          <p:cNvSpPr/>
          <p:nvPr/>
        </p:nvSpPr>
        <p:spPr>
          <a:xfrm>
            <a:off x="4963216" y="3725423"/>
            <a:ext cx="635409" cy="635409"/>
          </a:xfrm>
          <a:custGeom>
            <a:avLst/>
            <a:gdLst/>
            <a:ahLst/>
            <a:cxnLst/>
            <a:rect l="l" t="t" r="r" b="b"/>
            <a:pathLst>
              <a:path w="18490" h="18490" extrusionOk="0">
                <a:moveTo>
                  <a:pt x="9245" y="0"/>
                </a:moveTo>
                <a:cubicBezTo>
                  <a:pt x="4144" y="0"/>
                  <a:pt x="1" y="4128"/>
                  <a:pt x="1" y="9244"/>
                </a:cubicBezTo>
                <a:cubicBezTo>
                  <a:pt x="1" y="14346"/>
                  <a:pt x="4144" y="18489"/>
                  <a:pt x="9245" y="18489"/>
                </a:cubicBezTo>
                <a:cubicBezTo>
                  <a:pt x="14361" y="18489"/>
                  <a:pt x="18490" y="14346"/>
                  <a:pt x="18490" y="9244"/>
                </a:cubicBezTo>
                <a:cubicBezTo>
                  <a:pt x="18490" y="4128"/>
                  <a:pt x="14361" y="0"/>
                  <a:pt x="9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9"/>
          <p:cNvSpPr txBox="1"/>
          <p:nvPr/>
        </p:nvSpPr>
        <p:spPr>
          <a:xfrm>
            <a:off x="5650288" y="3886063"/>
            <a:ext cx="20286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React </a:t>
            </a:r>
            <a:endParaRPr sz="1800" b="1">
              <a:solidFill>
                <a:schemeClr val="lt2"/>
              </a:solidFill>
              <a:latin typeface="Yeseva One"/>
              <a:ea typeface="Yeseva One"/>
              <a:cs typeface="Yeseva One"/>
              <a:sym typeface="Yeseva One"/>
            </a:endParaRPr>
          </a:p>
        </p:txBody>
      </p:sp>
      <p:pic>
        <p:nvPicPr>
          <p:cNvPr id="1161" name="Google Shape;1161;p29"/>
          <p:cNvPicPr preferRelativeResize="0"/>
          <p:nvPr/>
        </p:nvPicPr>
        <p:blipFill>
          <a:blip r:embed="rId8">
            <a:alphaModFix/>
          </a:blip>
          <a:stretch>
            <a:fillRect/>
          </a:stretch>
        </p:blipFill>
        <p:spPr>
          <a:xfrm>
            <a:off x="5035963" y="3820061"/>
            <a:ext cx="489925" cy="4461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30"/>
          <p:cNvSpPr txBox="1">
            <a:spLocks noGrp="1"/>
          </p:cNvSpPr>
          <p:nvPr>
            <p:ph type="title"/>
          </p:nvPr>
        </p:nvSpPr>
        <p:spPr>
          <a:xfrm>
            <a:off x="720000" y="1886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APIs</a:t>
            </a:r>
            <a:endParaRPr/>
          </a:p>
        </p:txBody>
      </p:sp>
      <p:grpSp>
        <p:nvGrpSpPr>
          <p:cNvPr id="1167" name="Google Shape;1167;p30"/>
          <p:cNvGrpSpPr/>
          <p:nvPr/>
        </p:nvGrpSpPr>
        <p:grpSpPr>
          <a:xfrm>
            <a:off x="2341896" y="862800"/>
            <a:ext cx="1875301" cy="1303065"/>
            <a:chOff x="2100150" y="1513925"/>
            <a:chExt cx="1875301" cy="1303065"/>
          </a:xfrm>
        </p:grpSpPr>
        <p:sp>
          <p:nvSpPr>
            <p:cNvPr id="1168" name="Google Shape;1168;p30"/>
            <p:cNvSpPr txBox="1"/>
            <p:nvPr/>
          </p:nvSpPr>
          <p:spPr>
            <a:xfrm>
              <a:off x="2100150" y="1513925"/>
              <a:ext cx="18753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Supabase API</a:t>
              </a:r>
              <a:endParaRPr sz="1800" b="1">
                <a:solidFill>
                  <a:schemeClr val="lt2"/>
                </a:solidFill>
                <a:latin typeface="Yeseva One"/>
                <a:ea typeface="Yeseva One"/>
                <a:cs typeface="Yeseva One"/>
                <a:sym typeface="Yeseva One"/>
              </a:endParaRPr>
            </a:p>
          </p:txBody>
        </p:sp>
        <p:sp>
          <p:nvSpPr>
            <p:cNvPr id="1169" name="Google Shape;1169;p30"/>
            <p:cNvSpPr txBox="1"/>
            <p:nvPr/>
          </p:nvSpPr>
          <p:spPr>
            <a:xfrm>
              <a:off x="2100151" y="1865390"/>
              <a:ext cx="1875300" cy="951600"/>
            </a:xfrm>
            <a:prstGeom prst="rect">
              <a:avLst/>
            </a:prstGeom>
            <a:noFill/>
            <a:ln>
              <a:noFill/>
            </a:ln>
          </p:spPr>
          <p:txBody>
            <a:bodyPr spcFirstLastPara="1" wrap="square" lIns="91425" tIns="91425" rIns="91425" bIns="91425" anchor="t" anchorCtr="0">
              <a:noAutofit/>
            </a:bodyPr>
            <a:lstStyle/>
            <a:p>
              <a:pPr marL="91440" lvl="0" indent="-121920" algn="l" rtl="0">
                <a:spcBef>
                  <a:spcPts val="0"/>
                </a:spcBef>
                <a:spcAft>
                  <a:spcPts val="0"/>
                </a:spcAft>
                <a:buClr>
                  <a:schemeClr val="dk1"/>
                </a:buClr>
                <a:buSzPts val="1200"/>
                <a:buFont typeface="Chivo"/>
                <a:buChar char="●"/>
              </a:pPr>
              <a:r>
                <a:rPr lang="en-GB" sz="1200">
                  <a:solidFill>
                    <a:schemeClr val="dk1"/>
                  </a:solidFill>
                  <a:latin typeface="Chivo"/>
                  <a:ea typeface="Chivo"/>
                  <a:cs typeface="Chivo"/>
                  <a:sym typeface="Chivo"/>
                </a:rPr>
                <a:t>Insert</a:t>
              </a:r>
              <a:endParaRPr sz="1200">
                <a:solidFill>
                  <a:schemeClr val="dk1"/>
                </a:solidFill>
                <a:latin typeface="Chivo"/>
                <a:ea typeface="Chivo"/>
                <a:cs typeface="Chivo"/>
                <a:sym typeface="Chivo"/>
              </a:endParaRPr>
            </a:p>
            <a:p>
              <a:pPr marL="91440" lvl="0" indent="-121920" algn="l" rtl="0">
                <a:spcBef>
                  <a:spcPts val="0"/>
                </a:spcBef>
                <a:spcAft>
                  <a:spcPts val="0"/>
                </a:spcAft>
                <a:buClr>
                  <a:schemeClr val="dk1"/>
                </a:buClr>
                <a:buSzPts val="1200"/>
                <a:buFont typeface="Chivo"/>
                <a:buChar char="●"/>
              </a:pPr>
              <a:r>
                <a:rPr lang="en-GB" sz="1200">
                  <a:solidFill>
                    <a:schemeClr val="dk1"/>
                  </a:solidFill>
                  <a:latin typeface="Chivo"/>
                  <a:ea typeface="Chivo"/>
                  <a:cs typeface="Chivo"/>
                  <a:sym typeface="Chivo"/>
                </a:rPr>
                <a:t>Delete</a:t>
              </a:r>
              <a:endParaRPr sz="1200">
                <a:solidFill>
                  <a:schemeClr val="dk1"/>
                </a:solidFill>
                <a:latin typeface="Chivo"/>
                <a:ea typeface="Chivo"/>
                <a:cs typeface="Chivo"/>
                <a:sym typeface="Chivo"/>
              </a:endParaRPr>
            </a:p>
            <a:p>
              <a:pPr marL="91440" lvl="0" indent="-121920" algn="l" rtl="0">
                <a:spcBef>
                  <a:spcPts val="0"/>
                </a:spcBef>
                <a:spcAft>
                  <a:spcPts val="0"/>
                </a:spcAft>
                <a:buClr>
                  <a:schemeClr val="dk1"/>
                </a:buClr>
                <a:buSzPts val="1200"/>
                <a:buFont typeface="Chivo"/>
                <a:buChar char="●"/>
              </a:pPr>
              <a:r>
                <a:rPr lang="en-GB" sz="1200">
                  <a:solidFill>
                    <a:schemeClr val="dk1"/>
                  </a:solidFill>
                  <a:latin typeface="Chivo"/>
                  <a:ea typeface="Chivo"/>
                  <a:cs typeface="Chivo"/>
                  <a:sym typeface="Chivo"/>
                </a:rPr>
                <a:t>Update your Database</a:t>
              </a:r>
              <a:endParaRPr sz="1200">
                <a:solidFill>
                  <a:schemeClr val="dk1"/>
                </a:solidFill>
                <a:latin typeface="Chivo"/>
                <a:ea typeface="Chivo"/>
                <a:cs typeface="Chivo"/>
                <a:sym typeface="Chivo"/>
              </a:endParaRPr>
            </a:p>
          </p:txBody>
        </p:sp>
      </p:grpSp>
      <p:sp>
        <p:nvSpPr>
          <p:cNvPr id="1170" name="Google Shape;1170;p30"/>
          <p:cNvSpPr/>
          <p:nvPr/>
        </p:nvSpPr>
        <p:spPr>
          <a:xfrm>
            <a:off x="4963218" y="2337591"/>
            <a:ext cx="635421" cy="635409"/>
          </a:xfrm>
          <a:custGeom>
            <a:avLst/>
            <a:gdLst/>
            <a:ahLst/>
            <a:cxnLst/>
            <a:rect l="l" t="t" r="r" b="b"/>
            <a:pathLst>
              <a:path w="18489" h="18490" extrusionOk="0">
                <a:moveTo>
                  <a:pt x="9245" y="0"/>
                </a:moveTo>
                <a:cubicBezTo>
                  <a:pt x="4143" y="0"/>
                  <a:pt x="0" y="4144"/>
                  <a:pt x="0" y="9244"/>
                </a:cubicBezTo>
                <a:cubicBezTo>
                  <a:pt x="0" y="14346"/>
                  <a:pt x="4143" y="18489"/>
                  <a:pt x="9245" y="18489"/>
                </a:cubicBezTo>
                <a:cubicBezTo>
                  <a:pt x="14362" y="18489"/>
                  <a:pt x="18489" y="14346"/>
                  <a:pt x="18489" y="9244"/>
                </a:cubicBezTo>
                <a:cubicBezTo>
                  <a:pt x="18489" y="4144"/>
                  <a:pt x="14362" y="0"/>
                  <a:pt x="9245"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0"/>
          <p:cNvSpPr/>
          <p:nvPr/>
        </p:nvSpPr>
        <p:spPr>
          <a:xfrm>
            <a:off x="1512379" y="985736"/>
            <a:ext cx="635409" cy="635409"/>
          </a:xfrm>
          <a:custGeom>
            <a:avLst/>
            <a:gdLst/>
            <a:ahLst/>
            <a:cxnLst/>
            <a:rect l="l" t="t" r="r" b="b"/>
            <a:pathLst>
              <a:path w="18490" h="18490" extrusionOk="0">
                <a:moveTo>
                  <a:pt x="9245" y="0"/>
                </a:moveTo>
                <a:cubicBezTo>
                  <a:pt x="4144" y="0"/>
                  <a:pt x="1" y="4128"/>
                  <a:pt x="1" y="9244"/>
                </a:cubicBezTo>
                <a:cubicBezTo>
                  <a:pt x="1" y="14346"/>
                  <a:pt x="4144" y="18489"/>
                  <a:pt x="9245" y="18489"/>
                </a:cubicBezTo>
                <a:cubicBezTo>
                  <a:pt x="14361" y="18489"/>
                  <a:pt x="18490" y="14346"/>
                  <a:pt x="18490" y="9244"/>
                </a:cubicBezTo>
                <a:cubicBezTo>
                  <a:pt x="18490" y="4128"/>
                  <a:pt x="14361" y="0"/>
                  <a:pt x="9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0"/>
          <p:cNvSpPr/>
          <p:nvPr/>
        </p:nvSpPr>
        <p:spPr>
          <a:xfrm>
            <a:off x="1512379" y="2337590"/>
            <a:ext cx="635409" cy="635409"/>
          </a:xfrm>
          <a:custGeom>
            <a:avLst/>
            <a:gdLst/>
            <a:ahLst/>
            <a:cxnLst/>
            <a:rect l="l" t="t" r="r" b="b"/>
            <a:pathLst>
              <a:path w="18490" h="18490" extrusionOk="0">
                <a:moveTo>
                  <a:pt x="9246" y="1"/>
                </a:moveTo>
                <a:cubicBezTo>
                  <a:pt x="4129" y="1"/>
                  <a:pt x="1" y="4129"/>
                  <a:pt x="1" y="9246"/>
                </a:cubicBezTo>
                <a:cubicBezTo>
                  <a:pt x="1" y="14346"/>
                  <a:pt x="4129" y="18489"/>
                  <a:pt x="9246" y="18489"/>
                </a:cubicBezTo>
                <a:cubicBezTo>
                  <a:pt x="14346" y="18489"/>
                  <a:pt x="18489" y="14346"/>
                  <a:pt x="18489" y="9246"/>
                </a:cubicBezTo>
                <a:cubicBezTo>
                  <a:pt x="18489" y="4129"/>
                  <a:pt x="14346" y="1"/>
                  <a:pt x="9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0"/>
          <p:cNvSpPr/>
          <p:nvPr/>
        </p:nvSpPr>
        <p:spPr>
          <a:xfrm>
            <a:off x="4963223" y="985759"/>
            <a:ext cx="635409" cy="635363"/>
          </a:xfrm>
          <a:custGeom>
            <a:avLst/>
            <a:gdLst/>
            <a:ahLst/>
            <a:cxnLst/>
            <a:rect l="l" t="t" r="r" b="b"/>
            <a:pathLst>
              <a:path w="18490" h="18490" extrusionOk="0">
                <a:moveTo>
                  <a:pt x="9245" y="1"/>
                </a:moveTo>
                <a:cubicBezTo>
                  <a:pt x="4144" y="1"/>
                  <a:pt x="1" y="4129"/>
                  <a:pt x="1" y="9246"/>
                </a:cubicBezTo>
                <a:cubicBezTo>
                  <a:pt x="1" y="14346"/>
                  <a:pt x="4144" y="18489"/>
                  <a:pt x="9245" y="18489"/>
                </a:cubicBezTo>
                <a:cubicBezTo>
                  <a:pt x="14346" y="18489"/>
                  <a:pt x="18490" y="14346"/>
                  <a:pt x="18490" y="9246"/>
                </a:cubicBezTo>
                <a:cubicBezTo>
                  <a:pt x="18490" y="4129"/>
                  <a:pt x="14346" y="1"/>
                  <a:pt x="92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0"/>
          <p:cNvGrpSpPr/>
          <p:nvPr/>
        </p:nvGrpSpPr>
        <p:grpSpPr>
          <a:xfrm>
            <a:off x="2341896" y="2225019"/>
            <a:ext cx="1875301" cy="1303065"/>
            <a:chOff x="2100150" y="3139956"/>
            <a:chExt cx="1875301" cy="1303065"/>
          </a:xfrm>
        </p:grpSpPr>
        <p:sp>
          <p:nvSpPr>
            <p:cNvPr id="1175" name="Google Shape;1175;p30"/>
            <p:cNvSpPr txBox="1"/>
            <p:nvPr/>
          </p:nvSpPr>
          <p:spPr>
            <a:xfrm>
              <a:off x="2100150" y="3139956"/>
              <a:ext cx="18753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URA API</a:t>
              </a:r>
              <a:endParaRPr sz="1800" b="1">
                <a:solidFill>
                  <a:schemeClr val="lt2"/>
                </a:solidFill>
                <a:latin typeface="Yeseva One"/>
                <a:ea typeface="Yeseva One"/>
                <a:cs typeface="Yeseva One"/>
                <a:sym typeface="Yeseva One"/>
              </a:endParaRPr>
            </a:p>
          </p:txBody>
        </p:sp>
        <p:sp>
          <p:nvSpPr>
            <p:cNvPr id="1176" name="Google Shape;1176;p30"/>
            <p:cNvSpPr txBox="1"/>
            <p:nvPr/>
          </p:nvSpPr>
          <p:spPr>
            <a:xfrm>
              <a:off x="2100151" y="3491421"/>
              <a:ext cx="1875300" cy="9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latin typeface="Chivo"/>
                  <a:ea typeface="Chivo"/>
                  <a:cs typeface="Chivo"/>
                  <a:sym typeface="Chivo"/>
                </a:rPr>
                <a:t>Past House Listing &amp; Current House Listing</a:t>
              </a:r>
              <a:endParaRPr sz="1200">
                <a:solidFill>
                  <a:schemeClr val="dk1"/>
                </a:solidFill>
                <a:latin typeface="Chivo"/>
                <a:ea typeface="Chivo"/>
                <a:cs typeface="Chivo"/>
                <a:sym typeface="Chivo"/>
              </a:endParaRPr>
            </a:p>
          </p:txBody>
        </p:sp>
      </p:grpSp>
      <p:grpSp>
        <p:nvGrpSpPr>
          <p:cNvPr id="1177" name="Google Shape;1177;p30"/>
          <p:cNvGrpSpPr/>
          <p:nvPr/>
        </p:nvGrpSpPr>
        <p:grpSpPr>
          <a:xfrm>
            <a:off x="5885920" y="862809"/>
            <a:ext cx="1745701" cy="1303064"/>
            <a:chOff x="5644174" y="1513934"/>
            <a:chExt cx="1745701" cy="1303064"/>
          </a:xfrm>
        </p:grpSpPr>
        <p:sp>
          <p:nvSpPr>
            <p:cNvPr id="1178" name="Google Shape;1178;p30"/>
            <p:cNvSpPr txBox="1"/>
            <p:nvPr/>
          </p:nvSpPr>
          <p:spPr>
            <a:xfrm>
              <a:off x="5644174" y="1513934"/>
              <a:ext cx="17457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OneMap API</a:t>
              </a:r>
              <a:endParaRPr sz="1800" b="1">
                <a:solidFill>
                  <a:schemeClr val="lt2"/>
                </a:solidFill>
                <a:latin typeface="Yeseva One"/>
                <a:ea typeface="Yeseva One"/>
                <a:cs typeface="Yeseva One"/>
                <a:sym typeface="Yeseva One"/>
              </a:endParaRPr>
            </a:p>
          </p:txBody>
        </p:sp>
        <p:sp>
          <p:nvSpPr>
            <p:cNvPr id="1179" name="Google Shape;1179;p30"/>
            <p:cNvSpPr txBox="1"/>
            <p:nvPr/>
          </p:nvSpPr>
          <p:spPr>
            <a:xfrm>
              <a:off x="5644175" y="1865398"/>
              <a:ext cx="1745700" cy="9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hivo"/>
                  <a:ea typeface="Chivo"/>
                  <a:cs typeface="Chivo"/>
                  <a:sym typeface="Chivo"/>
                </a:rPr>
                <a:t>Determine the required coordinates</a:t>
              </a:r>
              <a:endParaRPr sz="1200">
                <a:solidFill>
                  <a:schemeClr val="dk1"/>
                </a:solidFill>
                <a:latin typeface="Chivo"/>
                <a:ea typeface="Chivo"/>
                <a:cs typeface="Chivo"/>
                <a:sym typeface="Chivo"/>
              </a:endParaRPr>
            </a:p>
          </p:txBody>
        </p:sp>
      </p:grpSp>
      <p:grpSp>
        <p:nvGrpSpPr>
          <p:cNvPr id="1180" name="Google Shape;1180;p30"/>
          <p:cNvGrpSpPr/>
          <p:nvPr/>
        </p:nvGrpSpPr>
        <p:grpSpPr>
          <a:xfrm>
            <a:off x="5885920" y="2225021"/>
            <a:ext cx="1745701" cy="1303064"/>
            <a:chOff x="5644174" y="3139959"/>
            <a:chExt cx="1745701" cy="1303064"/>
          </a:xfrm>
        </p:grpSpPr>
        <p:sp>
          <p:nvSpPr>
            <p:cNvPr id="1181" name="Google Shape;1181;p30"/>
            <p:cNvSpPr txBox="1"/>
            <p:nvPr/>
          </p:nvSpPr>
          <p:spPr>
            <a:xfrm>
              <a:off x="5644174" y="3139959"/>
              <a:ext cx="17457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OpenAI API</a:t>
              </a:r>
              <a:endParaRPr sz="1800" b="1">
                <a:solidFill>
                  <a:schemeClr val="lt2"/>
                </a:solidFill>
                <a:latin typeface="Yeseva One"/>
                <a:ea typeface="Yeseva One"/>
                <a:cs typeface="Yeseva One"/>
                <a:sym typeface="Yeseva One"/>
              </a:endParaRPr>
            </a:p>
          </p:txBody>
        </p:sp>
        <p:sp>
          <p:nvSpPr>
            <p:cNvPr id="1182" name="Google Shape;1182;p30"/>
            <p:cNvSpPr txBox="1"/>
            <p:nvPr/>
          </p:nvSpPr>
          <p:spPr>
            <a:xfrm>
              <a:off x="5644175" y="3491423"/>
              <a:ext cx="1745700" cy="9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latin typeface="Chivo"/>
                  <a:ea typeface="Chivo"/>
                  <a:cs typeface="Chivo"/>
                  <a:sym typeface="Chivo"/>
                </a:rPr>
                <a:t>Artificial Intelligence Models for Comparing Listing </a:t>
              </a:r>
              <a:endParaRPr sz="1200">
                <a:solidFill>
                  <a:schemeClr val="dk1"/>
                </a:solidFill>
                <a:latin typeface="Chivo"/>
                <a:ea typeface="Chivo"/>
                <a:cs typeface="Chivo"/>
                <a:sym typeface="Chivo"/>
              </a:endParaRPr>
            </a:p>
            <a:p>
              <a:pPr marL="0" lvl="0" indent="0" algn="l" rtl="0">
                <a:lnSpc>
                  <a:spcPct val="115000"/>
                </a:lnSpc>
                <a:spcBef>
                  <a:spcPts val="0"/>
                </a:spcBef>
                <a:spcAft>
                  <a:spcPts val="0"/>
                </a:spcAft>
                <a:buNone/>
              </a:pPr>
              <a:endParaRPr sz="1200">
                <a:solidFill>
                  <a:schemeClr val="dk1"/>
                </a:solidFill>
                <a:latin typeface="Chivo"/>
                <a:ea typeface="Chivo"/>
                <a:cs typeface="Chivo"/>
                <a:sym typeface="Chivo"/>
              </a:endParaRPr>
            </a:p>
            <a:p>
              <a:pPr marL="0" lvl="0" indent="0" algn="l" rtl="0">
                <a:spcBef>
                  <a:spcPts val="0"/>
                </a:spcBef>
                <a:spcAft>
                  <a:spcPts val="0"/>
                </a:spcAft>
                <a:buNone/>
              </a:pPr>
              <a:endParaRPr sz="1200">
                <a:solidFill>
                  <a:schemeClr val="dk1"/>
                </a:solidFill>
                <a:latin typeface="Chivo"/>
                <a:ea typeface="Chivo"/>
                <a:cs typeface="Chivo"/>
                <a:sym typeface="Chivo"/>
              </a:endParaRPr>
            </a:p>
          </p:txBody>
        </p:sp>
      </p:grpSp>
      <p:pic>
        <p:nvPicPr>
          <p:cNvPr id="1183" name="Google Shape;1183;p30"/>
          <p:cNvPicPr preferRelativeResize="0"/>
          <p:nvPr/>
        </p:nvPicPr>
        <p:blipFill>
          <a:blip r:embed="rId3">
            <a:alphaModFix/>
          </a:blip>
          <a:stretch>
            <a:fillRect/>
          </a:stretch>
        </p:blipFill>
        <p:spPr>
          <a:xfrm>
            <a:off x="1598677" y="1066506"/>
            <a:ext cx="462800" cy="473857"/>
          </a:xfrm>
          <a:prstGeom prst="rect">
            <a:avLst/>
          </a:prstGeom>
          <a:noFill/>
          <a:ln>
            <a:noFill/>
          </a:ln>
        </p:spPr>
      </p:pic>
      <p:pic>
        <p:nvPicPr>
          <p:cNvPr id="1184" name="Google Shape;1184;p30"/>
          <p:cNvPicPr preferRelativeResize="0"/>
          <p:nvPr/>
        </p:nvPicPr>
        <p:blipFill>
          <a:blip r:embed="rId4">
            <a:alphaModFix/>
          </a:blip>
          <a:stretch>
            <a:fillRect/>
          </a:stretch>
        </p:blipFill>
        <p:spPr>
          <a:xfrm>
            <a:off x="4861163" y="1093543"/>
            <a:ext cx="839550" cy="419775"/>
          </a:xfrm>
          <a:prstGeom prst="rect">
            <a:avLst/>
          </a:prstGeom>
          <a:noFill/>
          <a:ln>
            <a:noFill/>
          </a:ln>
        </p:spPr>
      </p:pic>
      <p:pic>
        <p:nvPicPr>
          <p:cNvPr id="1185" name="Google Shape;1185;p30"/>
          <p:cNvPicPr preferRelativeResize="0"/>
          <p:nvPr/>
        </p:nvPicPr>
        <p:blipFill>
          <a:blip r:embed="rId5">
            <a:alphaModFix/>
          </a:blip>
          <a:stretch>
            <a:fillRect/>
          </a:stretch>
        </p:blipFill>
        <p:spPr>
          <a:xfrm>
            <a:off x="1594164" y="2418340"/>
            <a:ext cx="471824" cy="473875"/>
          </a:xfrm>
          <a:prstGeom prst="rect">
            <a:avLst/>
          </a:prstGeom>
          <a:noFill/>
          <a:ln>
            <a:noFill/>
          </a:ln>
        </p:spPr>
      </p:pic>
      <p:pic>
        <p:nvPicPr>
          <p:cNvPr id="1186" name="Google Shape;1186;p30"/>
          <p:cNvPicPr preferRelativeResize="0"/>
          <p:nvPr/>
        </p:nvPicPr>
        <p:blipFill>
          <a:blip r:embed="rId6">
            <a:alphaModFix/>
          </a:blip>
          <a:stretch>
            <a:fillRect/>
          </a:stretch>
        </p:blipFill>
        <p:spPr>
          <a:xfrm>
            <a:off x="5049554" y="2420796"/>
            <a:ext cx="462799" cy="468982"/>
          </a:xfrm>
          <a:prstGeom prst="rect">
            <a:avLst/>
          </a:prstGeom>
          <a:noFill/>
          <a:ln>
            <a:noFill/>
          </a:ln>
        </p:spPr>
      </p:pic>
      <p:sp>
        <p:nvSpPr>
          <p:cNvPr id="1187" name="Google Shape;1187;p30"/>
          <p:cNvSpPr/>
          <p:nvPr/>
        </p:nvSpPr>
        <p:spPr>
          <a:xfrm>
            <a:off x="2814943" y="3577303"/>
            <a:ext cx="635421" cy="635409"/>
          </a:xfrm>
          <a:custGeom>
            <a:avLst/>
            <a:gdLst/>
            <a:ahLst/>
            <a:cxnLst/>
            <a:rect l="l" t="t" r="r" b="b"/>
            <a:pathLst>
              <a:path w="18489" h="18490" extrusionOk="0">
                <a:moveTo>
                  <a:pt x="9245" y="0"/>
                </a:moveTo>
                <a:cubicBezTo>
                  <a:pt x="4143" y="0"/>
                  <a:pt x="0" y="4144"/>
                  <a:pt x="0" y="9244"/>
                </a:cubicBezTo>
                <a:cubicBezTo>
                  <a:pt x="0" y="14346"/>
                  <a:pt x="4143" y="18489"/>
                  <a:pt x="9245" y="18489"/>
                </a:cubicBezTo>
                <a:cubicBezTo>
                  <a:pt x="14362" y="18489"/>
                  <a:pt x="18489" y="14346"/>
                  <a:pt x="18489" y="9244"/>
                </a:cubicBezTo>
                <a:cubicBezTo>
                  <a:pt x="18489" y="4144"/>
                  <a:pt x="14362" y="0"/>
                  <a:pt x="9245" y="0"/>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30"/>
          <p:cNvGrpSpPr/>
          <p:nvPr/>
        </p:nvGrpSpPr>
        <p:grpSpPr>
          <a:xfrm>
            <a:off x="3737918" y="3464719"/>
            <a:ext cx="2473914" cy="1303081"/>
            <a:chOff x="5644179" y="3139950"/>
            <a:chExt cx="3525600" cy="1303081"/>
          </a:xfrm>
        </p:grpSpPr>
        <p:sp>
          <p:nvSpPr>
            <p:cNvPr id="1189" name="Google Shape;1189;p30"/>
            <p:cNvSpPr txBox="1"/>
            <p:nvPr/>
          </p:nvSpPr>
          <p:spPr>
            <a:xfrm>
              <a:off x="5644179" y="3139950"/>
              <a:ext cx="3525600" cy="42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Flask Server API</a:t>
              </a:r>
              <a:endParaRPr sz="1800" b="1">
                <a:solidFill>
                  <a:schemeClr val="lt2"/>
                </a:solidFill>
                <a:latin typeface="Yeseva One"/>
                <a:ea typeface="Yeseva One"/>
                <a:cs typeface="Yeseva One"/>
                <a:sym typeface="Yeseva One"/>
              </a:endParaRPr>
            </a:p>
          </p:txBody>
        </p:sp>
        <p:sp>
          <p:nvSpPr>
            <p:cNvPr id="1190" name="Google Shape;1190;p30"/>
            <p:cNvSpPr txBox="1"/>
            <p:nvPr/>
          </p:nvSpPr>
          <p:spPr>
            <a:xfrm>
              <a:off x="5644195" y="3491431"/>
              <a:ext cx="2487900" cy="9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latin typeface="Chivo"/>
                  <a:ea typeface="Chivo"/>
                  <a:cs typeface="Chivo"/>
                  <a:sym typeface="Chivo"/>
                </a:rPr>
                <a:t>Server to post and fetches data from backend to frontend</a:t>
              </a:r>
              <a:endParaRPr sz="1200">
                <a:solidFill>
                  <a:schemeClr val="dk1"/>
                </a:solidFill>
                <a:latin typeface="Chivo"/>
                <a:ea typeface="Chivo"/>
                <a:cs typeface="Chivo"/>
                <a:sym typeface="Chivo"/>
              </a:endParaRPr>
            </a:p>
            <a:p>
              <a:pPr marL="0" lvl="0" indent="0" algn="l" rtl="0">
                <a:lnSpc>
                  <a:spcPct val="115000"/>
                </a:lnSpc>
                <a:spcBef>
                  <a:spcPts val="0"/>
                </a:spcBef>
                <a:spcAft>
                  <a:spcPts val="0"/>
                </a:spcAft>
                <a:buNone/>
              </a:pPr>
              <a:endParaRPr sz="1200">
                <a:solidFill>
                  <a:schemeClr val="dk1"/>
                </a:solidFill>
                <a:latin typeface="Chivo"/>
                <a:ea typeface="Chivo"/>
                <a:cs typeface="Chivo"/>
                <a:sym typeface="Chivo"/>
              </a:endParaRPr>
            </a:p>
            <a:p>
              <a:pPr marL="0" lvl="0" indent="0" algn="l" rtl="0">
                <a:spcBef>
                  <a:spcPts val="0"/>
                </a:spcBef>
                <a:spcAft>
                  <a:spcPts val="0"/>
                </a:spcAft>
                <a:buNone/>
              </a:pPr>
              <a:endParaRPr sz="1200">
                <a:solidFill>
                  <a:schemeClr val="dk1"/>
                </a:solidFill>
                <a:latin typeface="Chivo"/>
                <a:ea typeface="Chivo"/>
                <a:cs typeface="Chivo"/>
                <a:sym typeface="Chivo"/>
              </a:endParaRPr>
            </a:p>
          </p:txBody>
        </p:sp>
      </p:grpSp>
      <p:pic>
        <p:nvPicPr>
          <p:cNvPr id="1191" name="Google Shape;1191;p30"/>
          <p:cNvPicPr preferRelativeResize="0"/>
          <p:nvPr/>
        </p:nvPicPr>
        <p:blipFill>
          <a:blip r:embed="rId7">
            <a:alphaModFix/>
          </a:blip>
          <a:stretch>
            <a:fillRect/>
          </a:stretch>
        </p:blipFill>
        <p:spPr>
          <a:xfrm>
            <a:off x="2948238" y="3658063"/>
            <a:ext cx="368840" cy="473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31"/>
          <p:cNvSpPr txBox="1">
            <a:spLocks noGrp="1"/>
          </p:cNvSpPr>
          <p:nvPr>
            <p:ph type="title"/>
          </p:nvPr>
        </p:nvSpPr>
        <p:spPr>
          <a:xfrm>
            <a:off x="680850" y="1816200"/>
            <a:ext cx="7782300" cy="15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700"/>
              <a:t>Documentations</a:t>
            </a:r>
            <a:endParaRPr sz="6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32"/>
          <p:cNvSpPr txBox="1">
            <a:spLocks noGrp="1"/>
          </p:cNvSpPr>
          <p:nvPr>
            <p:ph type="title"/>
          </p:nvPr>
        </p:nvSpPr>
        <p:spPr>
          <a:xfrm>
            <a:off x="254900" y="33715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Main Functional Requirements</a:t>
            </a:r>
            <a:endParaRPr/>
          </a:p>
        </p:txBody>
      </p:sp>
      <p:sp>
        <p:nvSpPr>
          <p:cNvPr id="1202" name="Google Shape;1202;p32"/>
          <p:cNvSpPr txBox="1"/>
          <p:nvPr/>
        </p:nvSpPr>
        <p:spPr>
          <a:xfrm>
            <a:off x="1585275" y="1448650"/>
            <a:ext cx="2655300"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Desired Property Function</a:t>
            </a:r>
            <a:endParaRPr sz="1800" b="1">
              <a:solidFill>
                <a:schemeClr val="lt2"/>
              </a:solidFill>
              <a:latin typeface="Yeseva One"/>
              <a:ea typeface="Yeseva One"/>
              <a:cs typeface="Yeseva One"/>
              <a:sym typeface="Yeseva One"/>
            </a:endParaRPr>
          </a:p>
        </p:txBody>
      </p:sp>
      <p:sp>
        <p:nvSpPr>
          <p:cNvPr id="1203" name="Google Shape;1203;p32"/>
          <p:cNvSpPr/>
          <p:nvPr/>
        </p:nvSpPr>
        <p:spPr>
          <a:xfrm>
            <a:off x="854463" y="1376200"/>
            <a:ext cx="572700" cy="5727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2500">
                <a:solidFill>
                  <a:schemeClr val="lt1"/>
                </a:solidFill>
                <a:latin typeface="Yeseva One"/>
                <a:ea typeface="Yeseva One"/>
                <a:cs typeface="Yeseva One"/>
                <a:sym typeface="Yeseva One"/>
              </a:rPr>
              <a:t>01</a:t>
            </a:r>
            <a:endParaRPr sz="2500">
              <a:solidFill>
                <a:schemeClr val="lt1"/>
              </a:solidFill>
              <a:latin typeface="Yeseva One"/>
              <a:ea typeface="Yeseva One"/>
              <a:cs typeface="Yeseva One"/>
              <a:sym typeface="Yeseva One"/>
            </a:endParaRPr>
          </a:p>
        </p:txBody>
      </p:sp>
      <p:sp>
        <p:nvSpPr>
          <p:cNvPr id="1204" name="Google Shape;1204;p32"/>
          <p:cNvSpPr txBox="1"/>
          <p:nvPr/>
        </p:nvSpPr>
        <p:spPr>
          <a:xfrm>
            <a:off x="1585275" y="2227950"/>
            <a:ext cx="2576100"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Property Recommendations</a:t>
            </a:r>
            <a:endParaRPr sz="1800" b="1">
              <a:solidFill>
                <a:schemeClr val="lt2"/>
              </a:solidFill>
              <a:latin typeface="Yeseva One"/>
              <a:ea typeface="Yeseva One"/>
              <a:cs typeface="Yeseva One"/>
              <a:sym typeface="Yeseva One"/>
            </a:endParaRPr>
          </a:p>
        </p:txBody>
      </p:sp>
      <p:sp>
        <p:nvSpPr>
          <p:cNvPr id="1205" name="Google Shape;1205;p32"/>
          <p:cNvSpPr/>
          <p:nvPr/>
        </p:nvSpPr>
        <p:spPr>
          <a:xfrm>
            <a:off x="854463" y="2155500"/>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2500">
                <a:solidFill>
                  <a:schemeClr val="lt1"/>
                </a:solidFill>
                <a:latin typeface="Yeseva One"/>
                <a:ea typeface="Yeseva One"/>
                <a:cs typeface="Yeseva One"/>
                <a:sym typeface="Yeseva One"/>
              </a:rPr>
              <a:t>02</a:t>
            </a:r>
            <a:endParaRPr sz="2500">
              <a:solidFill>
                <a:schemeClr val="lt1"/>
              </a:solidFill>
              <a:latin typeface="Yeseva One"/>
              <a:ea typeface="Yeseva One"/>
              <a:cs typeface="Yeseva One"/>
              <a:sym typeface="Yeseva One"/>
            </a:endParaRPr>
          </a:p>
        </p:txBody>
      </p:sp>
      <p:sp>
        <p:nvSpPr>
          <p:cNvPr id="1206" name="Google Shape;1206;p32"/>
          <p:cNvSpPr txBox="1"/>
          <p:nvPr/>
        </p:nvSpPr>
        <p:spPr>
          <a:xfrm>
            <a:off x="1585274" y="3007250"/>
            <a:ext cx="2217600"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AI Comparison of properties</a:t>
            </a:r>
            <a:endParaRPr sz="1800" b="1">
              <a:solidFill>
                <a:schemeClr val="lt2"/>
              </a:solidFill>
              <a:latin typeface="Yeseva One"/>
              <a:ea typeface="Yeseva One"/>
              <a:cs typeface="Yeseva One"/>
              <a:sym typeface="Yeseva One"/>
            </a:endParaRPr>
          </a:p>
        </p:txBody>
      </p:sp>
      <p:sp>
        <p:nvSpPr>
          <p:cNvPr id="1207" name="Google Shape;1207;p32"/>
          <p:cNvSpPr/>
          <p:nvPr/>
        </p:nvSpPr>
        <p:spPr>
          <a:xfrm>
            <a:off x="854463" y="2934800"/>
            <a:ext cx="572700" cy="572700"/>
          </a:xfrm>
          <a:prstGeom prst="ellipse">
            <a:avLst/>
          </a:prstGeom>
          <a:solidFill>
            <a:schemeClr val="dk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2500">
                <a:solidFill>
                  <a:schemeClr val="lt1"/>
                </a:solidFill>
                <a:latin typeface="Yeseva One"/>
                <a:ea typeface="Yeseva One"/>
                <a:cs typeface="Yeseva One"/>
                <a:sym typeface="Yeseva One"/>
              </a:rPr>
              <a:t>03</a:t>
            </a:r>
            <a:endParaRPr sz="2500">
              <a:solidFill>
                <a:schemeClr val="lt1"/>
              </a:solidFill>
              <a:latin typeface="Yeseva One"/>
              <a:ea typeface="Yeseva One"/>
              <a:cs typeface="Yeseva One"/>
              <a:sym typeface="Yeseva One"/>
            </a:endParaRPr>
          </a:p>
        </p:txBody>
      </p:sp>
      <p:sp>
        <p:nvSpPr>
          <p:cNvPr id="1208" name="Google Shape;1208;p32"/>
          <p:cNvSpPr txBox="1"/>
          <p:nvPr/>
        </p:nvSpPr>
        <p:spPr>
          <a:xfrm>
            <a:off x="1585275" y="3786550"/>
            <a:ext cx="2600700"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2"/>
                </a:solidFill>
                <a:latin typeface="Yeseva One"/>
                <a:ea typeface="Yeseva One"/>
                <a:cs typeface="Yeseva One"/>
                <a:sym typeface="Yeseva One"/>
              </a:rPr>
              <a:t>Saving favourite properties</a:t>
            </a:r>
            <a:endParaRPr sz="1800" b="1">
              <a:solidFill>
                <a:schemeClr val="lt2"/>
              </a:solidFill>
              <a:latin typeface="Yeseva One"/>
              <a:ea typeface="Yeseva One"/>
              <a:cs typeface="Yeseva One"/>
              <a:sym typeface="Yeseva One"/>
            </a:endParaRPr>
          </a:p>
        </p:txBody>
      </p:sp>
      <p:sp>
        <p:nvSpPr>
          <p:cNvPr id="1209" name="Google Shape;1209;p32"/>
          <p:cNvSpPr/>
          <p:nvPr/>
        </p:nvSpPr>
        <p:spPr>
          <a:xfrm>
            <a:off x="854463" y="3714100"/>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2500">
                <a:solidFill>
                  <a:schemeClr val="lt1"/>
                </a:solidFill>
                <a:latin typeface="Yeseva One"/>
                <a:ea typeface="Yeseva One"/>
                <a:cs typeface="Yeseva One"/>
                <a:sym typeface="Yeseva One"/>
              </a:rPr>
              <a:t>04</a:t>
            </a:r>
            <a:endParaRPr sz="2500">
              <a:solidFill>
                <a:schemeClr val="lt1"/>
              </a:solidFill>
              <a:latin typeface="Yeseva One"/>
              <a:ea typeface="Yeseva One"/>
              <a:cs typeface="Yeseva One"/>
              <a:sym typeface="Yeseva One"/>
            </a:endParaRPr>
          </a:p>
        </p:txBody>
      </p:sp>
      <p:cxnSp>
        <p:nvCxnSpPr>
          <p:cNvPr id="1210" name="Google Shape;1210;p32"/>
          <p:cNvCxnSpPr>
            <a:stCxn id="1203" idx="4"/>
            <a:endCxn id="1205" idx="0"/>
          </p:cNvCxnSpPr>
          <p:nvPr/>
        </p:nvCxnSpPr>
        <p:spPr>
          <a:xfrm>
            <a:off x="1140813" y="1948900"/>
            <a:ext cx="0" cy="206700"/>
          </a:xfrm>
          <a:prstGeom prst="straightConnector1">
            <a:avLst/>
          </a:prstGeom>
          <a:noFill/>
          <a:ln w="38100" cap="flat" cmpd="sng">
            <a:solidFill>
              <a:schemeClr val="dk2"/>
            </a:solidFill>
            <a:prstDash val="solid"/>
            <a:round/>
            <a:headEnd type="none" w="med" len="med"/>
            <a:tailEnd type="none" w="med" len="med"/>
          </a:ln>
        </p:spPr>
      </p:cxnSp>
      <p:cxnSp>
        <p:nvCxnSpPr>
          <p:cNvPr id="1211" name="Google Shape;1211;p32"/>
          <p:cNvCxnSpPr>
            <a:stCxn id="1205" idx="4"/>
            <a:endCxn id="1207" idx="0"/>
          </p:cNvCxnSpPr>
          <p:nvPr/>
        </p:nvCxnSpPr>
        <p:spPr>
          <a:xfrm>
            <a:off x="1140813" y="2728200"/>
            <a:ext cx="0" cy="206700"/>
          </a:xfrm>
          <a:prstGeom prst="straightConnector1">
            <a:avLst/>
          </a:prstGeom>
          <a:noFill/>
          <a:ln w="38100" cap="flat" cmpd="sng">
            <a:solidFill>
              <a:schemeClr val="dk2"/>
            </a:solidFill>
            <a:prstDash val="solid"/>
            <a:round/>
            <a:headEnd type="none" w="med" len="med"/>
            <a:tailEnd type="none" w="med" len="med"/>
          </a:ln>
        </p:spPr>
      </p:cxnSp>
      <p:cxnSp>
        <p:nvCxnSpPr>
          <p:cNvPr id="1212" name="Google Shape;1212;p32"/>
          <p:cNvCxnSpPr>
            <a:stCxn id="1207" idx="4"/>
            <a:endCxn id="1209" idx="0"/>
          </p:cNvCxnSpPr>
          <p:nvPr/>
        </p:nvCxnSpPr>
        <p:spPr>
          <a:xfrm>
            <a:off x="1140813" y="3507500"/>
            <a:ext cx="0" cy="206700"/>
          </a:xfrm>
          <a:prstGeom prst="straightConnector1">
            <a:avLst/>
          </a:prstGeom>
          <a:noFill/>
          <a:ln w="38100" cap="flat" cmpd="sng">
            <a:solidFill>
              <a:schemeClr val="dk2"/>
            </a:solidFill>
            <a:prstDash val="solid"/>
            <a:round/>
            <a:headEnd type="none" w="med" len="med"/>
            <a:tailEnd type="none" w="med" len="med"/>
          </a:ln>
        </p:spPr>
      </p:cxnSp>
      <p:sp>
        <p:nvSpPr>
          <p:cNvPr id="1213" name="Google Shape;1213;p32"/>
          <p:cNvSpPr txBox="1"/>
          <p:nvPr/>
        </p:nvSpPr>
        <p:spPr>
          <a:xfrm>
            <a:off x="4185975" y="1303750"/>
            <a:ext cx="4281600" cy="7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Chivo"/>
                <a:ea typeface="Chivo"/>
                <a:cs typeface="Chivo"/>
                <a:sym typeface="Chivo"/>
              </a:rPr>
              <a:t>Allows user to select their desired property attributes and save them to search for their properties later on. Users will know the valuation of the desired property and tune their choices accordingly.</a:t>
            </a:r>
            <a:endParaRPr sz="1200">
              <a:solidFill>
                <a:schemeClr val="dk1"/>
              </a:solidFill>
              <a:latin typeface="Chivo"/>
              <a:ea typeface="Chivo"/>
              <a:cs typeface="Chivo"/>
              <a:sym typeface="Chivo"/>
            </a:endParaRPr>
          </a:p>
        </p:txBody>
      </p:sp>
      <p:sp>
        <p:nvSpPr>
          <p:cNvPr id="1214" name="Google Shape;1214;p32"/>
          <p:cNvSpPr txBox="1"/>
          <p:nvPr/>
        </p:nvSpPr>
        <p:spPr>
          <a:xfrm>
            <a:off x="4161525" y="2264175"/>
            <a:ext cx="4330500"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Chivo"/>
                <a:ea typeface="Chivo"/>
                <a:cs typeface="Chivo"/>
                <a:sym typeface="Chivo"/>
              </a:rPr>
              <a:t>Users can choose their properties listed from URA API based on the percentage match of the selected attributes and current listing properties in the database </a:t>
            </a:r>
            <a:endParaRPr sz="1200">
              <a:solidFill>
                <a:schemeClr val="dk1"/>
              </a:solidFill>
              <a:latin typeface="Chivo"/>
              <a:ea typeface="Chivo"/>
              <a:cs typeface="Chivo"/>
              <a:sym typeface="Chivo"/>
            </a:endParaRPr>
          </a:p>
        </p:txBody>
      </p:sp>
      <p:sp>
        <p:nvSpPr>
          <p:cNvPr id="1215" name="Google Shape;1215;p32"/>
          <p:cNvSpPr txBox="1"/>
          <p:nvPr/>
        </p:nvSpPr>
        <p:spPr>
          <a:xfrm>
            <a:off x="4164375" y="2934800"/>
            <a:ext cx="4225500"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Chivo"/>
                <a:ea typeface="Chivo"/>
                <a:cs typeface="Chivo"/>
                <a:sym typeface="Chivo"/>
              </a:rPr>
              <a:t>Users can compare properties using the AI text generator that is trained on the current property data</a:t>
            </a:r>
            <a:endParaRPr sz="1200">
              <a:solidFill>
                <a:schemeClr val="dk1"/>
              </a:solidFill>
              <a:latin typeface="Chivo"/>
              <a:ea typeface="Chivo"/>
              <a:cs typeface="Chivo"/>
              <a:sym typeface="Chivo"/>
            </a:endParaRPr>
          </a:p>
        </p:txBody>
      </p:sp>
      <p:sp>
        <p:nvSpPr>
          <p:cNvPr id="1216" name="Google Shape;1216;p32"/>
          <p:cNvSpPr txBox="1"/>
          <p:nvPr/>
        </p:nvSpPr>
        <p:spPr>
          <a:xfrm>
            <a:off x="4185975" y="3786550"/>
            <a:ext cx="4225500" cy="42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Chivo"/>
                <a:ea typeface="Chivo"/>
                <a:cs typeface="Chivo"/>
                <a:sym typeface="Chivo"/>
              </a:rPr>
              <a:t>Users can save their favourite properties for future use</a:t>
            </a:r>
            <a:endParaRPr sz="1200">
              <a:solidFill>
                <a:schemeClr val="dk1"/>
              </a:solidFill>
              <a:latin typeface="Chivo"/>
              <a:ea typeface="Chivo"/>
              <a:cs typeface="Chivo"/>
              <a:sym typeface="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33"/>
          <p:cNvSpPr txBox="1">
            <a:spLocks noGrp="1"/>
          </p:cNvSpPr>
          <p:nvPr>
            <p:ph type="title"/>
          </p:nvPr>
        </p:nvSpPr>
        <p:spPr>
          <a:xfrm>
            <a:off x="410750" y="39555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Use Case Diagram</a:t>
            </a:r>
            <a:endParaRPr/>
          </a:p>
        </p:txBody>
      </p:sp>
      <p:pic>
        <p:nvPicPr>
          <p:cNvPr id="1222" name="Google Shape;1222;p33"/>
          <p:cNvPicPr preferRelativeResize="0"/>
          <p:nvPr/>
        </p:nvPicPr>
        <p:blipFill>
          <a:blip r:embed="rId3">
            <a:alphaModFix/>
          </a:blip>
          <a:stretch>
            <a:fillRect/>
          </a:stretch>
        </p:blipFill>
        <p:spPr>
          <a:xfrm>
            <a:off x="2326826" y="1260225"/>
            <a:ext cx="4904851" cy="3594501"/>
          </a:xfrm>
          <a:prstGeom prst="rect">
            <a:avLst/>
          </a:prstGeom>
          <a:noFill/>
          <a:ln>
            <a:noFill/>
          </a:ln>
        </p:spPr>
      </p:pic>
      <p:sp>
        <p:nvSpPr>
          <p:cNvPr id="1223" name="Google Shape;1223;p33"/>
          <p:cNvSpPr/>
          <p:nvPr/>
        </p:nvSpPr>
        <p:spPr>
          <a:xfrm>
            <a:off x="4108375" y="1583675"/>
            <a:ext cx="814800" cy="172200"/>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24" name="Google Shape;1224;p33"/>
          <p:cNvSpPr/>
          <p:nvPr/>
        </p:nvSpPr>
        <p:spPr>
          <a:xfrm>
            <a:off x="4188700" y="1804925"/>
            <a:ext cx="562200" cy="172200"/>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25" name="Google Shape;1225;p33"/>
          <p:cNvSpPr/>
          <p:nvPr/>
        </p:nvSpPr>
        <p:spPr>
          <a:xfrm rot="10800000" flipH="1">
            <a:off x="4164600" y="2128228"/>
            <a:ext cx="814800" cy="315000"/>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26" name="Google Shape;1226;p33"/>
          <p:cNvSpPr/>
          <p:nvPr/>
        </p:nvSpPr>
        <p:spPr>
          <a:xfrm>
            <a:off x="3987200" y="2815575"/>
            <a:ext cx="688800" cy="386100"/>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27" name="Google Shape;1227;p33"/>
          <p:cNvSpPr/>
          <p:nvPr/>
        </p:nvSpPr>
        <p:spPr>
          <a:xfrm>
            <a:off x="4096100" y="3282000"/>
            <a:ext cx="471000" cy="315000"/>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28" name="Google Shape;1228;p33"/>
          <p:cNvSpPr/>
          <p:nvPr/>
        </p:nvSpPr>
        <p:spPr>
          <a:xfrm>
            <a:off x="4188700" y="4204000"/>
            <a:ext cx="814800" cy="256500"/>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Use Case 1: Create New Account</a:t>
            </a:r>
            <a:endParaRPr/>
          </a:p>
        </p:txBody>
      </p:sp>
      <p:sp>
        <p:nvSpPr>
          <p:cNvPr id="1234" name="Google Shape;1234;p34"/>
          <p:cNvSpPr txBox="1">
            <a:spLocks noGrp="1"/>
          </p:cNvSpPr>
          <p:nvPr>
            <p:ph type="body" idx="1"/>
          </p:nvPr>
        </p:nvSpPr>
        <p:spPr>
          <a:xfrm>
            <a:off x="720000" y="1247675"/>
            <a:ext cx="7704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35" name="Google Shape;1235;p34"/>
          <p:cNvPicPr preferRelativeResize="0"/>
          <p:nvPr/>
        </p:nvPicPr>
        <p:blipFill>
          <a:blip r:embed="rId3">
            <a:alphaModFix/>
          </a:blip>
          <a:stretch>
            <a:fillRect/>
          </a:stretch>
        </p:blipFill>
        <p:spPr>
          <a:xfrm>
            <a:off x="1189475" y="1026251"/>
            <a:ext cx="6765051" cy="3719451"/>
          </a:xfrm>
          <a:prstGeom prst="rect">
            <a:avLst/>
          </a:prstGeom>
          <a:noFill/>
          <a:ln>
            <a:noFill/>
          </a:ln>
        </p:spPr>
      </p:pic>
      <p:sp>
        <p:nvSpPr>
          <p:cNvPr id="1236" name="Google Shape;1236;p34"/>
          <p:cNvSpPr/>
          <p:nvPr/>
        </p:nvSpPr>
        <p:spPr>
          <a:xfrm>
            <a:off x="4608625" y="3275150"/>
            <a:ext cx="894000" cy="572700"/>
          </a:xfrm>
          <a:prstGeom prst="ellipse">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3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Use Case 1: Create New Account</a:t>
            </a:r>
            <a:endParaRPr/>
          </a:p>
        </p:txBody>
      </p:sp>
      <p:sp>
        <p:nvSpPr>
          <p:cNvPr id="1242" name="Google Shape;1242;p35"/>
          <p:cNvSpPr txBox="1">
            <a:spLocks noGrp="1"/>
          </p:cNvSpPr>
          <p:nvPr>
            <p:ph type="body" idx="1"/>
          </p:nvPr>
        </p:nvSpPr>
        <p:spPr>
          <a:xfrm>
            <a:off x="720000" y="1247675"/>
            <a:ext cx="7704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243" name="Google Shape;1243;p35"/>
          <p:cNvCxnSpPr/>
          <p:nvPr/>
        </p:nvCxnSpPr>
        <p:spPr>
          <a:xfrm>
            <a:off x="1978275" y="395650"/>
            <a:ext cx="703500" cy="703500"/>
          </a:xfrm>
          <a:prstGeom prst="straightConnector1">
            <a:avLst/>
          </a:prstGeom>
          <a:noFill/>
          <a:ln w="9525" cap="flat" cmpd="sng">
            <a:solidFill>
              <a:schemeClr val="dk2"/>
            </a:solidFill>
            <a:prstDash val="solid"/>
            <a:round/>
            <a:headEnd type="none" w="med" len="med"/>
            <a:tailEnd type="none" w="med" len="med"/>
          </a:ln>
        </p:spPr>
      </p:cxnSp>
      <p:pic>
        <p:nvPicPr>
          <p:cNvPr id="1244" name="Google Shape;1244;p35"/>
          <p:cNvPicPr preferRelativeResize="0"/>
          <p:nvPr/>
        </p:nvPicPr>
        <p:blipFill>
          <a:blip r:embed="rId3">
            <a:alphaModFix/>
          </a:blip>
          <a:stretch>
            <a:fillRect/>
          </a:stretch>
        </p:blipFill>
        <p:spPr>
          <a:xfrm>
            <a:off x="1056550" y="1099150"/>
            <a:ext cx="7030902" cy="3810699"/>
          </a:xfrm>
          <a:prstGeom prst="rect">
            <a:avLst/>
          </a:prstGeom>
          <a:noFill/>
          <a:ln>
            <a:noFill/>
          </a:ln>
        </p:spPr>
      </p:pic>
      <p:sp>
        <p:nvSpPr>
          <p:cNvPr id="1245" name="Google Shape;1245;p35"/>
          <p:cNvSpPr/>
          <p:nvPr/>
        </p:nvSpPr>
        <p:spPr>
          <a:xfrm>
            <a:off x="4388800" y="2623050"/>
            <a:ext cx="1230900" cy="263700"/>
          </a:xfrm>
          <a:prstGeom prst="ellipse">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46" name="Google Shape;1246;p35"/>
          <p:cNvSpPr/>
          <p:nvPr/>
        </p:nvSpPr>
        <p:spPr>
          <a:xfrm>
            <a:off x="4388800" y="2973275"/>
            <a:ext cx="1230900" cy="263700"/>
          </a:xfrm>
          <a:prstGeom prst="ellipse">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47" name="Google Shape;1247;p35"/>
          <p:cNvSpPr/>
          <p:nvPr/>
        </p:nvSpPr>
        <p:spPr>
          <a:xfrm>
            <a:off x="4388800" y="3323500"/>
            <a:ext cx="1230900" cy="263700"/>
          </a:xfrm>
          <a:prstGeom prst="ellipse">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48" name="Google Shape;1248;p35"/>
          <p:cNvSpPr/>
          <p:nvPr/>
        </p:nvSpPr>
        <p:spPr>
          <a:xfrm>
            <a:off x="4388800" y="3673725"/>
            <a:ext cx="1230900" cy="263700"/>
          </a:xfrm>
          <a:prstGeom prst="ellipse">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249" name="Google Shape;1249;p35"/>
          <p:cNvSpPr/>
          <p:nvPr/>
        </p:nvSpPr>
        <p:spPr>
          <a:xfrm>
            <a:off x="4381500" y="4000500"/>
            <a:ext cx="395700" cy="227100"/>
          </a:xfrm>
          <a:prstGeom prst="ellipse">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8"/>
          <p:cNvSpPr/>
          <p:nvPr/>
        </p:nvSpPr>
        <p:spPr>
          <a:xfrm>
            <a:off x="1198261" y="3517036"/>
            <a:ext cx="1015679" cy="1069145"/>
          </a:xfrm>
          <a:custGeom>
            <a:avLst/>
            <a:gdLst/>
            <a:ahLst/>
            <a:cxnLst/>
            <a:rect l="l" t="t" r="r" b="b"/>
            <a:pathLst>
              <a:path w="15807" h="22557" extrusionOk="0">
                <a:moveTo>
                  <a:pt x="165" y="0"/>
                </a:moveTo>
                <a:cubicBezTo>
                  <a:pt x="133" y="0"/>
                  <a:pt x="101" y="10"/>
                  <a:pt x="71" y="33"/>
                </a:cubicBezTo>
                <a:cubicBezTo>
                  <a:pt x="19" y="85"/>
                  <a:pt x="0" y="191"/>
                  <a:pt x="54" y="245"/>
                </a:cubicBezTo>
                <a:cubicBezTo>
                  <a:pt x="742" y="1145"/>
                  <a:pt x="1307" y="2134"/>
                  <a:pt x="1714" y="3193"/>
                </a:cubicBezTo>
                <a:cubicBezTo>
                  <a:pt x="1908" y="3723"/>
                  <a:pt x="2084" y="4253"/>
                  <a:pt x="2190" y="4818"/>
                </a:cubicBezTo>
                <a:cubicBezTo>
                  <a:pt x="2314" y="5366"/>
                  <a:pt x="2385" y="5913"/>
                  <a:pt x="2437" y="6496"/>
                </a:cubicBezTo>
                <a:cubicBezTo>
                  <a:pt x="2508" y="7061"/>
                  <a:pt x="2597" y="7662"/>
                  <a:pt x="2861" y="8227"/>
                </a:cubicBezTo>
                <a:cubicBezTo>
                  <a:pt x="2986" y="8510"/>
                  <a:pt x="3162" y="8792"/>
                  <a:pt x="3374" y="9021"/>
                </a:cubicBezTo>
                <a:cubicBezTo>
                  <a:pt x="3586" y="9251"/>
                  <a:pt x="3833" y="9445"/>
                  <a:pt x="4080" y="9604"/>
                </a:cubicBezTo>
                <a:cubicBezTo>
                  <a:pt x="4575" y="9939"/>
                  <a:pt x="5105" y="10187"/>
                  <a:pt x="5564" y="10487"/>
                </a:cubicBezTo>
                <a:cubicBezTo>
                  <a:pt x="6040" y="10770"/>
                  <a:pt x="6429" y="11140"/>
                  <a:pt x="6746" y="11564"/>
                </a:cubicBezTo>
                <a:cubicBezTo>
                  <a:pt x="7401" y="12447"/>
                  <a:pt x="7789" y="13525"/>
                  <a:pt x="8265" y="14566"/>
                </a:cubicBezTo>
                <a:cubicBezTo>
                  <a:pt x="8512" y="15096"/>
                  <a:pt x="8778" y="15644"/>
                  <a:pt x="9113" y="16139"/>
                </a:cubicBezTo>
                <a:cubicBezTo>
                  <a:pt x="9202" y="16262"/>
                  <a:pt x="9273" y="16386"/>
                  <a:pt x="9379" y="16509"/>
                </a:cubicBezTo>
                <a:cubicBezTo>
                  <a:pt x="9466" y="16633"/>
                  <a:pt x="9572" y="16756"/>
                  <a:pt x="9678" y="16862"/>
                </a:cubicBezTo>
                <a:cubicBezTo>
                  <a:pt x="9873" y="17092"/>
                  <a:pt x="10102" y="17304"/>
                  <a:pt x="10332" y="17481"/>
                </a:cubicBezTo>
                <a:cubicBezTo>
                  <a:pt x="10773" y="17869"/>
                  <a:pt x="11250" y="18204"/>
                  <a:pt x="11691" y="18557"/>
                </a:cubicBezTo>
                <a:cubicBezTo>
                  <a:pt x="12134" y="18894"/>
                  <a:pt x="12557" y="19264"/>
                  <a:pt x="12946" y="19671"/>
                </a:cubicBezTo>
                <a:cubicBezTo>
                  <a:pt x="13723" y="20465"/>
                  <a:pt x="14394" y="21366"/>
                  <a:pt x="14924" y="22337"/>
                </a:cubicBezTo>
                <a:cubicBezTo>
                  <a:pt x="15006" y="22478"/>
                  <a:pt x="15152" y="22557"/>
                  <a:pt x="15302" y="22557"/>
                </a:cubicBezTo>
                <a:cubicBezTo>
                  <a:pt x="15377" y="22557"/>
                  <a:pt x="15454" y="22537"/>
                  <a:pt x="15524" y="22496"/>
                </a:cubicBezTo>
                <a:cubicBezTo>
                  <a:pt x="15736" y="22372"/>
                  <a:pt x="15807" y="22108"/>
                  <a:pt x="15682" y="21896"/>
                </a:cubicBezTo>
                <a:cubicBezTo>
                  <a:pt x="15100" y="20872"/>
                  <a:pt x="14359" y="19918"/>
                  <a:pt x="13511" y="19087"/>
                </a:cubicBezTo>
                <a:cubicBezTo>
                  <a:pt x="13087" y="18682"/>
                  <a:pt x="12645" y="18293"/>
                  <a:pt x="12169" y="17940"/>
                </a:cubicBezTo>
                <a:cubicBezTo>
                  <a:pt x="11691" y="17587"/>
                  <a:pt x="11232" y="17269"/>
                  <a:pt x="10791" y="16916"/>
                </a:cubicBezTo>
                <a:cubicBezTo>
                  <a:pt x="10579" y="16739"/>
                  <a:pt x="10384" y="16563"/>
                  <a:pt x="10191" y="16368"/>
                </a:cubicBezTo>
                <a:cubicBezTo>
                  <a:pt x="10102" y="16280"/>
                  <a:pt x="10014" y="16174"/>
                  <a:pt x="9925" y="16068"/>
                </a:cubicBezTo>
                <a:cubicBezTo>
                  <a:pt x="9838" y="15962"/>
                  <a:pt x="9767" y="15856"/>
                  <a:pt x="9696" y="15750"/>
                </a:cubicBezTo>
                <a:cubicBezTo>
                  <a:pt x="9379" y="15291"/>
                  <a:pt x="9113" y="14797"/>
                  <a:pt x="8884" y="14302"/>
                </a:cubicBezTo>
                <a:cubicBezTo>
                  <a:pt x="8390" y="13278"/>
                  <a:pt x="7966" y="12164"/>
                  <a:pt x="7224" y="11211"/>
                </a:cubicBezTo>
                <a:cubicBezTo>
                  <a:pt x="6852" y="10735"/>
                  <a:pt x="6376" y="10311"/>
                  <a:pt x="5863" y="10010"/>
                </a:cubicBezTo>
                <a:cubicBezTo>
                  <a:pt x="5352" y="9710"/>
                  <a:pt x="4822" y="9463"/>
                  <a:pt x="4363" y="9181"/>
                </a:cubicBezTo>
                <a:cubicBezTo>
                  <a:pt x="3904" y="8880"/>
                  <a:pt x="3515" y="8510"/>
                  <a:pt x="3303" y="8032"/>
                </a:cubicBezTo>
                <a:cubicBezTo>
                  <a:pt x="3073" y="7556"/>
                  <a:pt x="2967" y="6991"/>
                  <a:pt x="2880" y="6443"/>
                </a:cubicBezTo>
                <a:cubicBezTo>
                  <a:pt x="2809" y="5877"/>
                  <a:pt x="2738" y="5295"/>
                  <a:pt x="2597" y="4712"/>
                </a:cubicBezTo>
                <a:cubicBezTo>
                  <a:pt x="2456" y="4147"/>
                  <a:pt x="2279" y="3600"/>
                  <a:pt x="2067" y="3052"/>
                </a:cubicBezTo>
                <a:cubicBezTo>
                  <a:pt x="1625" y="1975"/>
                  <a:pt x="1025" y="951"/>
                  <a:pt x="283" y="50"/>
                </a:cubicBezTo>
                <a:cubicBezTo>
                  <a:pt x="252" y="19"/>
                  <a:pt x="210" y="0"/>
                  <a:pt x="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8"/>
          <p:cNvSpPr/>
          <p:nvPr/>
        </p:nvSpPr>
        <p:spPr>
          <a:xfrm>
            <a:off x="1106650" y="4226023"/>
            <a:ext cx="2998808" cy="530473"/>
          </a:xfrm>
          <a:custGeom>
            <a:avLst/>
            <a:gdLst/>
            <a:ahLst/>
            <a:cxnLst/>
            <a:rect l="l" t="t" r="r" b="b"/>
            <a:pathLst>
              <a:path w="44240" h="11192" extrusionOk="0">
                <a:moveTo>
                  <a:pt x="777" y="1"/>
                </a:moveTo>
                <a:cubicBezTo>
                  <a:pt x="493" y="1"/>
                  <a:pt x="234" y="180"/>
                  <a:pt x="125" y="454"/>
                </a:cubicBezTo>
                <a:cubicBezTo>
                  <a:pt x="0" y="824"/>
                  <a:pt x="195" y="1213"/>
                  <a:pt x="548" y="1354"/>
                </a:cubicBezTo>
                <a:cubicBezTo>
                  <a:pt x="4418" y="2752"/>
                  <a:pt x="8470" y="3459"/>
                  <a:pt x="12577" y="3459"/>
                </a:cubicBezTo>
                <a:cubicBezTo>
                  <a:pt x="12723" y="3459"/>
                  <a:pt x="12870" y="3458"/>
                  <a:pt x="13017" y="3456"/>
                </a:cubicBezTo>
                <a:cubicBezTo>
                  <a:pt x="13493" y="3456"/>
                  <a:pt x="13970" y="3438"/>
                  <a:pt x="14465" y="3438"/>
                </a:cubicBezTo>
                <a:cubicBezTo>
                  <a:pt x="15047" y="3402"/>
                  <a:pt x="15647" y="3385"/>
                  <a:pt x="16231" y="3385"/>
                </a:cubicBezTo>
                <a:cubicBezTo>
                  <a:pt x="17785" y="3402"/>
                  <a:pt x="19391" y="3544"/>
                  <a:pt x="20928" y="3668"/>
                </a:cubicBezTo>
                <a:cubicBezTo>
                  <a:pt x="22510" y="3811"/>
                  <a:pt x="24150" y="3956"/>
                  <a:pt x="25782" y="3956"/>
                </a:cubicBezTo>
                <a:cubicBezTo>
                  <a:pt x="25954" y="3956"/>
                  <a:pt x="26126" y="3954"/>
                  <a:pt x="26297" y="3951"/>
                </a:cubicBezTo>
                <a:cubicBezTo>
                  <a:pt x="27074" y="3951"/>
                  <a:pt x="27851" y="3897"/>
                  <a:pt x="28610" y="3845"/>
                </a:cubicBezTo>
                <a:cubicBezTo>
                  <a:pt x="29446" y="3787"/>
                  <a:pt x="30306" y="3729"/>
                  <a:pt x="31151" y="3729"/>
                </a:cubicBezTo>
                <a:cubicBezTo>
                  <a:pt x="31341" y="3729"/>
                  <a:pt x="31530" y="3732"/>
                  <a:pt x="31718" y="3739"/>
                </a:cubicBezTo>
                <a:cubicBezTo>
                  <a:pt x="33714" y="3774"/>
                  <a:pt x="35339" y="4215"/>
                  <a:pt x="36540" y="5010"/>
                </a:cubicBezTo>
                <a:cubicBezTo>
                  <a:pt x="37440" y="5611"/>
                  <a:pt x="38146" y="6458"/>
                  <a:pt x="38923" y="7341"/>
                </a:cubicBezTo>
                <a:cubicBezTo>
                  <a:pt x="39224" y="7695"/>
                  <a:pt x="39542" y="8065"/>
                  <a:pt x="39877" y="8418"/>
                </a:cubicBezTo>
                <a:cubicBezTo>
                  <a:pt x="40831" y="9442"/>
                  <a:pt x="41909" y="10325"/>
                  <a:pt x="43074" y="11085"/>
                </a:cubicBezTo>
                <a:cubicBezTo>
                  <a:pt x="43180" y="11156"/>
                  <a:pt x="43303" y="11191"/>
                  <a:pt x="43444" y="11191"/>
                </a:cubicBezTo>
                <a:cubicBezTo>
                  <a:pt x="43675" y="11191"/>
                  <a:pt x="43887" y="11085"/>
                  <a:pt x="44028" y="10873"/>
                </a:cubicBezTo>
                <a:cubicBezTo>
                  <a:pt x="44240" y="10555"/>
                  <a:pt x="44151" y="10113"/>
                  <a:pt x="43816" y="9920"/>
                </a:cubicBezTo>
                <a:cubicBezTo>
                  <a:pt x="42756" y="9230"/>
                  <a:pt x="41767" y="8401"/>
                  <a:pt x="40884" y="7464"/>
                </a:cubicBezTo>
                <a:cubicBezTo>
                  <a:pt x="40583" y="7146"/>
                  <a:pt x="40265" y="6776"/>
                  <a:pt x="39966" y="6423"/>
                </a:cubicBezTo>
                <a:cubicBezTo>
                  <a:pt x="39189" y="5522"/>
                  <a:pt x="38358" y="4568"/>
                  <a:pt x="37317" y="3862"/>
                </a:cubicBezTo>
                <a:cubicBezTo>
                  <a:pt x="35886" y="2908"/>
                  <a:pt x="34014" y="2396"/>
                  <a:pt x="31753" y="2343"/>
                </a:cubicBezTo>
                <a:cubicBezTo>
                  <a:pt x="31552" y="2336"/>
                  <a:pt x="31352" y="2333"/>
                  <a:pt x="31152" y="2333"/>
                </a:cubicBezTo>
                <a:cubicBezTo>
                  <a:pt x="30264" y="2333"/>
                  <a:pt x="29387" y="2391"/>
                  <a:pt x="28522" y="2449"/>
                </a:cubicBezTo>
                <a:cubicBezTo>
                  <a:pt x="27780" y="2502"/>
                  <a:pt x="27020" y="2555"/>
                  <a:pt x="26262" y="2573"/>
                </a:cubicBezTo>
                <a:cubicBezTo>
                  <a:pt x="26097" y="2576"/>
                  <a:pt x="25932" y="2578"/>
                  <a:pt x="25767" y="2578"/>
                </a:cubicBezTo>
                <a:cubicBezTo>
                  <a:pt x="24195" y="2578"/>
                  <a:pt x="22602" y="2434"/>
                  <a:pt x="21051" y="2291"/>
                </a:cubicBezTo>
                <a:cubicBezTo>
                  <a:pt x="19480" y="2149"/>
                  <a:pt x="17855" y="2008"/>
                  <a:pt x="16231" y="2008"/>
                </a:cubicBezTo>
                <a:cubicBezTo>
                  <a:pt x="15630" y="2008"/>
                  <a:pt x="15011" y="2025"/>
                  <a:pt x="14411" y="2043"/>
                </a:cubicBezTo>
                <a:cubicBezTo>
                  <a:pt x="13952" y="2060"/>
                  <a:pt x="13476" y="2060"/>
                  <a:pt x="12998" y="2079"/>
                </a:cubicBezTo>
                <a:cubicBezTo>
                  <a:pt x="12896" y="2079"/>
                  <a:pt x="12793" y="2080"/>
                  <a:pt x="12691" y="2080"/>
                </a:cubicBezTo>
                <a:cubicBezTo>
                  <a:pt x="8700" y="2080"/>
                  <a:pt x="4778" y="1408"/>
                  <a:pt x="1025" y="47"/>
                </a:cubicBezTo>
                <a:cubicBezTo>
                  <a:pt x="942" y="15"/>
                  <a:pt x="858"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Problem Statement</a:t>
            </a:r>
            <a:endParaRPr/>
          </a:p>
        </p:txBody>
      </p:sp>
      <p:sp>
        <p:nvSpPr>
          <p:cNvPr id="882" name="Google Shape;882;p18"/>
          <p:cNvSpPr/>
          <p:nvPr/>
        </p:nvSpPr>
        <p:spPr>
          <a:xfrm>
            <a:off x="4021679" y="4168967"/>
            <a:ext cx="3874871" cy="530473"/>
          </a:xfrm>
          <a:custGeom>
            <a:avLst/>
            <a:gdLst/>
            <a:ahLst/>
            <a:cxnLst/>
            <a:rect l="l" t="t" r="r" b="b"/>
            <a:pathLst>
              <a:path w="44240" h="11192" extrusionOk="0">
                <a:moveTo>
                  <a:pt x="777" y="1"/>
                </a:moveTo>
                <a:cubicBezTo>
                  <a:pt x="493" y="1"/>
                  <a:pt x="234" y="180"/>
                  <a:pt x="125" y="454"/>
                </a:cubicBezTo>
                <a:cubicBezTo>
                  <a:pt x="0" y="824"/>
                  <a:pt x="195" y="1213"/>
                  <a:pt x="548" y="1354"/>
                </a:cubicBezTo>
                <a:cubicBezTo>
                  <a:pt x="4418" y="2752"/>
                  <a:pt x="8470" y="3459"/>
                  <a:pt x="12577" y="3459"/>
                </a:cubicBezTo>
                <a:cubicBezTo>
                  <a:pt x="12723" y="3459"/>
                  <a:pt x="12870" y="3458"/>
                  <a:pt x="13017" y="3456"/>
                </a:cubicBezTo>
                <a:cubicBezTo>
                  <a:pt x="13493" y="3456"/>
                  <a:pt x="13970" y="3438"/>
                  <a:pt x="14465" y="3438"/>
                </a:cubicBezTo>
                <a:cubicBezTo>
                  <a:pt x="15047" y="3402"/>
                  <a:pt x="15647" y="3385"/>
                  <a:pt x="16231" y="3385"/>
                </a:cubicBezTo>
                <a:cubicBezTo>
                  <a:pt x="17785" y="3402"/>
                  <a:pt x="19391" y="3544"/>
                  <a:pt x="20928" y="3668"/>
                </a:cubicBezTo>
                <a:cubicBezTo>
                  <a:pt x="22510" y="3811"/>
                  <a:pt x="24150" y="3956"/>
                  <a:pt x="25782" y="3956"/>
                </a:cubicBezTo>
                <a:cubicBezTo>
                  <a:pt x="25954" y="3956"/>
                  <a:pt x="26126" y="3954"/>
                  <a:pt x="26297" y="3951"/>
                </a:cubicBezTo>
                <a:cubicBezTo>
                  <a:pt x="27074" y="3951"/>
                  <a:pt x="27851" y="3897"/>
                  <a:pt x="28610" y="3845"/>
                </a:cubicBezTo>
                <a:cubicBezTo>
                  <a:pt x="29446" y="3787"/>
                  <a:pt x="30306" y="3729"/>
                  <a:pt x="31151" y="3729"/>
                </a:cubicBezTo>
                <a:cubicBezTo>
                  <a:pt x="31341" y="3729"/>
                  <a:pt x="31530" y="3732"/>
                  <a:pt x="31718" y="3739"/>
                </a:cubicBezTo>
                <a:cubicBezTo>
                  <a:pt x="33714" y="3774"/>
                  <a:pt x="35339" y="4215"/>
                  <a:pt x="36540" y="5010"/>
                </a:cubicBezTo>
                <a:cubicBezTo>
                  <a:pt x="37440" y="5611"/>
                  <a:pt x="38146" y="6458"/>
                  <a:pt x="38923" y="7341"/>
                </a:cubicBezTo>
                <a:cubicBezTo>
                  <a:pt x="39224" y="7695"/>
                  <a:pt x="39542" y="8065"/>
                  <a:pt x="39877" y="8418"/>
                </a:cubicBezTo>
                <a:cubicBezTo>
                  <a:pt x="40831" y="9442"/>
                  <a:pt x="41909" y="10325"/>
                  <a:pt x="43074" y="11085"/>
                </a:cubicBezTo>
                <a:cubicBezTo>
                  <a:pt x="43180" y="11156"/>
                  <a:pt x="43303" y="11191"/>
                  <a:pt x="43444" y="11191"/>
                </a:cubicBezTo>
                <a:cubicBezTo>
                  <a:pt x="43675" y="11191"/>
                  <a:pt x="43887" y="11085"/>
                  <a:pt x="44028" y="10873"/>
                </a:cubicBezTo>
                <a:cubicBezTo>
                  <a:pt x="44240" y="10555"/>
                  <a:pt x="44151" y="10113"/>
                  <a:pt x="43816" y="9920"/>
                </a:cubicBezTo>
                <a:cubicBezTo>
                  <a:pt x="42756" y="9230"/>
                  <a:pt x="41767" y="8401"/>
                  <a:pt x="40884" y="7464"/>
                </a:cubicBezTo>
                <a:cubicBezTo>
                  <a:pt x="40583" y="7146"/>
                  <a:pt x="40265" y="6776"/>
                  <a:pt x="39966" y="6423"/>
                </a:cubicBezTo>
                <a:cubicBezTo>
                  <a:pt x="39189" y="5522"/>
                  <a:pt x="38358" y="4568"/>
                  <a:pt x="37317" y="3862"/>
                </a:cubicBezTo>
                <a:cubicBezTo>
                  <a:pt x="35886" y="2908"/>
                  <a:pt x="34014" y="2396"/>
                  <a:pt x="31753" y="2343"/>
                </a:cubicBezTo>
                <a:cubicBezTo>
                  <a:pt x="31552" y="2336"/>
                  <a:pt x="31352" y="2333"/>
                  <a:pt x="31152" y="2333"/>
                </a:cubicBezTo>
                <a:cubicBezTo>
                  <a:pt x="30264" y="2333"/>
                  <a:pt x="29387" y="2391"/>
                  <a:pt x="28522" y="2449"/>
                </a:cubicBezTo>
                <a:cubicBezTo>
                  <a:pt x="27780" y="2502"/>
                  <a:pt x="27020" y="2555"/>
                  <a:pt x="26262" y="2573"/>
                </a:cubicBezTo>
                <a:cubicBezTo>
                  <a:pt x="26097" y="2576"/>
                  <a:pt x="25932" y="2578"/>
                  <a:pt x="25767" y="2578"/>
                </a:cubicBezTo>
                <a:cubicBezTo>
                  <a:pt x="24195" y="2578"/>
                  <a:pt x="22602" y="2434"/>
                  <a:pt x="21051" y="2291"/>
                </a:cubicBezTo>
                <a:cubicBezTo>
                  <a:pt x="19480" y="2149"/>
                  <a:pt x="17855" y="2008"/>
                  <a:pt x="16231" y="2008"/>
                </a:cubicBezTo>
                <a:cubicBezTo>
                  <a:pt x="15630" y="2008"/>
                  <a:pt x="15011" y="2025"/>
                  <a:pt x="14411" y="2043"/>
                </a:cubicBezTo>
                <a:cubicBezTo>
                  <a:pt x="13952" y="2060"/>
                  <a:pt x="13476" y="2060"/>
                  <a:pt x="12998" y="2079"/>
                </a:cubicBezTo>
                <a:cubicBezTo>
                  <a:pt x="12896" y="2079"/>
                  <a:pt x="12793" y="2080"/>
                  <a:pt x="12691" y="2080"/>
                </a:cubicBezTo>
                <a:cubicBezTo>
                  <a:pt x="8700" y="2080"/>
                  <a:pt x="4778" y="1408"/>
                  <a:pt x="1025" y="47"/>
                </a:cubicBezTo>
                <a:cubicBezTo>
                  <a:pt x="942" y="15"/>
                  <a:pt x="858"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8"/>
          <p:cNvSpPr/>
          <p:nvPr/>
        </p:nvSpPr>
        <p:spPr>
          <a:xfrm>
            <a:off x="3023696" y="4168976"/>
            <a:ext cx="1134808" cy="225944"/>
          </a:xfrm>
          <a:custGeom>
            <a:avLst/>
            <a:gdLst/>
            <a:ahLst/>
            <a:cxnLst/>
            <a:rect l="l" t="t" r="r" b="b"/>
            <a:pathLst>
              <a:path w="17661" h="4767" extrusionOk="0">
                <a:moveTo>
                  <a:pt x="16952" y="1"/>
                </a:moveTo>
                <a:cubicBezTo>
                  <a:pt x="16941" y="1"/>
                  <a:pt x="16930" y="1"/>
                  <a:pt x="16918" y="2"/>
                </a:cubicBezTo>
                <a:cubicBezTo>
                  <a:pt x="15470" y="54"/>
                  <a:pt x="13933" y="108"/>
                  <a:pt x="12450" y="548"/>
                </a:cubicBezTo>
                <a:cubicBezTo>
                  <a:pt x="11691" y="760"/>
                  <a:pt x="10949" y="1097"/>
                  <a:pt x="10314" y="1520"/>
                </a:cubicBezTo>
                <a:cubicBezTo>
                  <a:pt x="9695" y="1944"/>
                  <a:pt x="9148" y="2333"/>
                  <a:pt x="8548" y="2474"/>
                </a:cubicBezTo>
                <a:cubicBezTo>
                  <a:pt x="8196" y="2564"/>
                  <a:pt x="7823" y="2593"/>
                  <a:pt x="7434" y="2593"/>
                </a:cubicBezTo>
                <a:cubicBezTo>
                  <a:pt x="6741" y="2593"/>
                  <a:pt x="5997" y="2502"/>
                  <a:pt x="5232" y="2502"/>
                </a:cubicBezTo>
                <a:cubicBezTo>
                  <a:pt x="4915" y="2502"/>
                  <a:pt x="4595" y="2517"/>
                  <a:pt x="4274" y="2562"/>
                </a:cubicBezTo>
                <a:cubicBezTo>
                  <a:pt x="2755" y="2738"/>
                  <a:pt x="1307" y="3357"/>
                  <a:pt x="141" y="4311"/>
                </a:cubicBezTo>
                <a:cubicBezTo>
                  <a:pt x="35" y="4398"/>
                  <a:pt x="0" y="4540"/>
                  <a:pt x="88" y="4664"/>
                </a:cubicBezTo>
                <a:cubicBezTo>
                  <a:pt x="142" y="4728"/>
                  <a:pt x="222" y="4767"/>
                  <a:pt x="300" y="4767"/>
                </a:cubicBezTo>
                <a:cubicBezTo>
                  <a:pt x="350" y="4767"/>
                  <a:pt x="399" y="4751"/>
                  <a:pt x="441" y="4716"/>
                </a:cubicBezTo>
                <a:cubicBezTo>
                  <a:pt x="1589" y="3887"/>
                  <a:pt x="2949" y="3392"/>
                  <a:pt x="4344" y="3303"/>
                </a:cubicBezTo>
                <a:cubicBezTo>
                  <a:pt x="4519" y="3285"/>
                  <a:pt x="4692" y="3278"/>
                  <a:pt x="4866" y="3278"/>
                </a:cubicBezTo>
                <a:cubicBezTo>
                  <a:pt x="5378" y="3278"/>
                  <a:pt x="5892" y="3344"/>
                  <a:pt x="6445" y="3409"/>
                </a:cubicBezTo>
                <a:cubicBezTo>
                  <a:pt x="6871" y="3451"/>
                  <a:pt x="7315" y="3499"/>
                  <a:pt x="7774" y="3499"/>
                </a:cubicBezTo>
                <a:cubicBezTo>
                  <a:pt x="8096" y="3499"/>
                  <a:pt x="8425" y="3475"/>
                  <a:pt x="8759" y="3409"/>
                </a:cubicBezTo>
                <a:cubicBezTo>
                  <a:pt x="9165" y="3322"/>
                  <a:pt x="9553" y="3180"/>
                  <a:pt x="9907" y="2985"/>
                </a:cubicBezTo>
                <a:cubicBezTo>
                  <a:pt x="10260" y="2809"/>
                  <a:pt x="10578" y="2615"/>
                  <a:pt x="10879" y="2439"/>
                </a:cubicBezTo>
                <a:cubicBezTo>
                  <a:pt x="11479" y="2085"/>
                  <a:pt x="12080" y="1838"/>
                  <a:pt x="12751" y="1697"/>
                </a:cubicBezTo>
                <a:cubicBezTo>
                  <a:pt x="13826" y="1439"/>
                  <a:pt x="14960" y="1390"/>
                  <a:pt x="16124" y="1390"/>
                </a:cubicBezTo>
                <a:cubicBezTo>
                  <a:pt x="16393" y="1390"/>
                  <a:pt x="16664" y="1393"/>
                  <a:pt x="16935" y="1396"/>
                </a:cubicBezTo>
                <a:lnTo>
                  <a:pt x="16971" y="1396"/>
                </a:lnTo>
                <a:cubicBezTo>
                  <a:pt x="17359" y="1379"/>
                  <a:pt x="17660" y="1061"/>
                  <a:pt x="17642" y="673"/>
                </a:cubicBezTo>
                <a:cubicBezTo>
                  <a:pt x="17625" y="295"/>
                  <a:pt x="17325" y="1"/>
                  <a:pt x="16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8"/>
          <p:cNvSpPr/>
          <p:nvPr/>
        </p:nvSpPr>
        <p:spPr>
          <a:xfrm>
            <a:off x="5136155" y="3916767"/>
            <a:ext cx="888518" cy="414870"/>
          </a:xfrm>
          <a:custGeom>
            <a:avLst/>
            <a:gdLst/>
            <a:ahLst/>
            <a:cxnLst/>
            <a:rect l="l" t="t" r="r" b="b"/>
            <a:pathLst>
              <a:path w="13828" h="8753" extrusionOk="0">
                <a:moveTo>
                  <a:pt x="13652" y="0"/>
                </a:moveTo>
                <a:cubicBezTo>
                  <a:pt x="13612" y="0"/>
                  <a:pt x="13572" y="14"/>
                  <a:pt x="13545" y="41"/>
                </a:cubicBezTo>
                <a:cubicBezTo>
                  <a:pt x="12662" y="959"/>
                  <a:pt x="11762" y="1877"/>
                  <a:pt x="10720" y="2495"/>
                </a:cubicBezTo>
                <a:cubicBezTo>
                  <a:pt x="10190" y="2812"/>
                  <a:pt x="9625" y="3024"/>
                  <a:pt x="9043" y="3149"/>
                </a:cubicBezTo>
                <a:cubicBezTo>
                  <a:pt x="8442" y="3272"/>
                  <a:pt x="7771" y="3342"/>
                  <a:pt x="7117" y="3589"/>
                </a:cubicBezTo>
                <a:cubicBezTo>
                  <a:pt x="6464" y="3837"/>
                  <a:pt x="5899" y="4173"/>
                  <a:pt x="5351" y="4508"/>
                </a:cubicBezTo>
                <a:lnTo>
                  <a:pt x="3709" y="5497"/>
                </a:lnTo>
                <a:lnTo>
                  <a:pt x="441" y="7458"/>
                </a:lnTo>
                <a:cubicBezTo>
                  <a:pt x="425" y="7475"/>
                  <a:pt x="406" y="7475"/>
                  <a:pt x="389" y="7493"/>
                </a:cubicBezTo>
                <a:cubicBezTo>
                  <a:pt x="88" y="7705"/>
                  <a:pt x="1" y="8146"/>
                  <a:pt x="230" y="8464"/>
                </a:cubicBezTo>
                <a:cubicBezTo>
                  <a:pt x="360" y="8648"/>
                  <a:pt x="577" y="8753"/>
                  <a:pt x="798" y="8753"/>
                </a:cubicBezTo>
                <a:cubicBezTo>
                  <a:pt x="938" y="8753"/>
                  <a:pt x="1079" y="8712"/>
                  <a:pt x="1202" y="8623"/>
                </a:cubicBezTo>
                <a:lnTo>
                  <a:pt x="4327" y="6433"/>
                </a:lnTo>
                <a:lnTo>
                  <a:pt x="5881" y="5339"/>
                </a:lnTo>
                <a:cubicBezTo>
                  <a:pt x="6411" y="4967"/>
                  <a:pt x="6905" y="4614"/>
                  <a:pt x="7435" y="4385"/>
                </a:cubicBezTo>
                <a:cubicBezTo>
                  <a:pt x="7965" y="4138"/>
                  <a:pt x="8565" y="4013"/>
                  <a:pt x="9201" y="3837"/>
                </a:cubicBezTo>
                <a:cubicBezTo>
                  <a:pt x="9855" y="3660"/>
                  <a:pt x="10491" y="3361"/>
                  <a:pt x="11021" y="2989"/>
                </a:cubicBezTo>
                <a:cubicBezTo>
                  <a:pt x="12116" y="2230"/>
                  <a:pt x="12963" y="1223"/>
                  <a:pt x="13776" y="252"/>
                </a:cubicBezTo>
                <a:cubicBezTo>
                  <a:pt x="13828" y="199"/>
                  <a:pt x="13828" y="93"/>
                  <a:pt x="13757" y="41"/>
                </a:cubicBezTo>
                <a:cubicBezTo>
                  <a:pt x="13731" y="14"/>
                  <a:pt x="13692" y="0"/>
                  <a:pt x="136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rot="-820050" flipH="1">
            <a:off x="2565250" y="4271343"/>
            <a:ext cx="685402" cy="528121"/>
          </a:xfrm>
          <a:custGeom>
            <a:avLst/>
            <a:gdLst/>
            <a:ahLst/>
            <a:cxnLst/>
            <a:rect l="l" t="t" r="r" b="b"/>
            <a:pathLst>
              <a:path w="10667" h="11143" extrusionOk="0">
                <a:moveTo>
                  <a:pt x="10196" y="1"/>
                </a:moveTo>
                <a:cubicBezTo>
                  <a:pt x="10177" y="1"/>
                  <a:pt x="10157" y="2"/>
                  <a:pt x="10137" y="5"/>
                </a:cubicBezTo>
                <a:cubicBezTo>
                  <a:pt x="7453" y="377"/>
                  <a:pt x="5086" y="2195"/>
                  <a:pt x="4062" y="4651"/>
                </a:cubicBezTo>
                <a:cubicBezTo>
                  <a:pt x="3815" y="5251"/>
                  <a:pt x="3621" y="5833"/>
                  <a:pt x="3233" y="6240"/>
                </a:cubicBezTo>
                <a:cubicBezTo>
                  <a:pt x="2844" y="6664"/>
                  <a:pt x="2296" y="6999"/>
                  <a:pt x="1820" y="7476"/>
                </a:cubicBezTo>
                <a:cubicBezTo>
                  <a:pt x="1342" y="7952"/>
                  <a:pt x="989" y="8518"/>
                  <a:pt x="706" y="9118"/>
                </a:cubicBezTo>
                <a:cubicBezTo>
                  <a:pt x="442" y="9702"/>
                  <a:pt x="230" y="10302"/>
                  <a:pt x="35" y="10902"/>
                </a:cubicBezTo>
                <a:cubicBezTo>
                  <a:pt x="0" y="11008"/>
                  <a:pt x="54" y="11096"/>
                  <a:pt x="141" y="11131"/>
                </a:cubicBezTo>
                <a:cubicBezTo>
                  <a:pt x="160" y="11139"/>
                  <a:pt x="180" y="11142"/>
                  <a:pt x="200" y="11142"/>
                </a:cubicBezTo>
                <a:cubicBezTo>
                  <a:pt x="273" y="11142"/>
                  <a:pt x="344" y="11095"/>
                  <a:pt x="372" y="11025"/>
                </a:cubicBezTo>
                <a:cubicBezTo>
                  <a:pt x="795" y="9843"/>
                  <a:pt x="1272" y="8642"/>
                  <a:pt x="2155" y="7830"/>
                </a:cubicBezTo>
                <a:cubicBezTo>
                  <a:pt x="2597" y="7423"/>
                  <a:pt x="3144" y="7105"/>
                  <a:pt x="3638" y="6629"/>
                </a:cubicBezTo>
                <a:cubicBezTo>
                  <a:pt x="3885" y="6381"/>
                  <a:pt x="4080" y="6081"/>
                  <a:pt x="4222" y="5781"/>
                </a:cubicBezTo>
                <a:cubicBezTo>
                  <a:pt x="4380" y="5480"/>
                  <a:pt x="4504" y="5181"/>
                  <a:pt x="4627" y="4898"/>
                </a:cubicBezTo>
                <a:cubicBezTo>
                  <a:pt x="5634" y="2690"/>
                  <a:pt x="7877" y="1119"/>
                  <a:pt x="10243" y="888"/>
                </a:cubicBezTo>
                <a:lnTo>
                  <a:pt x="10261" y="888"/>
                </a:lnTo>
                <a:cubicBezTo>
                  <a:pt x="10490" y="853"/>
                  <a:pt x="10667" y="624"/>
                  <a:pt x="10631" y="377"/>
                </a:cubicBezTo>
                <a:cubicBezTo>
                  <a:pt x="10599" y="167"/>
                  <a:pt x="10405" y="1"/>
                  <a:pt x="10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18"/>
          <p:cNvGrpSpPr/>
          <p:nvPr/>
        </p:nvGrpSpPr>
        <p:grpSpPr>
          <a:xfrm>
            <a:off x="6436073" y="3460145"/>
            <a:ext cx="925304" cy="1187015"/>
            <a:chOff x="6363547" y="1555145"/>
            <a:chExt cx="925304" cy="1187015"/>
          </a:xfrm>
        </p:grpSpPr>
        <p:grpSp>
          <p:nvGrpSpPr>
            <p:cNvPr id="887" name="Google Shape;887;p18"/>
            <p:cNvGrpSpPr/>
            <p:nvPr/>
          </p:nvGrpSpPr>
          <p:grpSpPr>
            <a:xfrm flipH="1">
              <a:off x="6363547" y="1555145"/>
              <a:ext cx="925304" cy="1187015"/>
              <a:chOff x="-3614256" y="1281797"/>
              <a:chExt cx="2133511" cy="2736951"/>
            </a:xfrm>
          </p:grpSpPr>
          <p:sp>
            <p:nvSpPr>
              <p:cNvPr id="888" name="Google Shape;888;p18"/>
              <p:cNvSpPr/>
              <p:nvPr/>
            </p:nvSpPr>
            <p:spPr>
              <a:xfrm>
                <a:off x="-3221873" y="3102670"/>
                <a:ext cx="474800" cy="916078"/>
              </a:xfrm>
              <a:custGeom>
                <a:avLst/>
                <a:gdLst/>
                <a:ahLst/>
                <a:cxnLst/>
                <a:rect l="l" t="t" r="r" b="b"/>
                <a:pathLst>
                  <a:path w="9759" h="18829" extrusionOk="0">
                    <a:moveTo>
                      <a:pt x="7803" y="1"/>
                    </a:moveTo>
                    <a:lnTo>
                      <a:pt x="1371" y="606"/>
                    </a:lnTo>
                    <a:cubicBezTo>
                      <a:pt x="0" y="4678"/>
                      <a:pt x="524" y="9114"/>
                      <a:pt x="1957" y="13205"/>
                    </a:cubicBezTo>
                    <a:cubicBezTo>
                      <a:pt x="2097" y="13609"/>
                      <a:pt x="2239" y="14012"/>
                      <a:pt x="2400" y="14415"/>
                    </a:cubicBezTo>
                    <a:cubicBezTo>
                      <a:pt x="2642" y="15020"/>
                      <a:pt x="2884" y="15584"/>
                      <a:pt x="3145" y="16149"/>
                    </a:cubicBezTo>
                    <a:cubicBezTo>
                      <a:pt x="3570" y="17036"/>
                      <a:pt x="4053" y="17944"/>
                      <a:pt x="4839" y="18508"/>
                    </a:cubicBezTo>
                    <a:lnTo>
                      <a:pt x="4839" y="18528"/>
                    </a:lnTo>
                    <a:cubicBezTo>
                      <a:pt x="4879" y="18549"/>
                      <a:pt x="4900" y="18568"/>
                      <a:pt x="4940" y="18589"/>
                    </a:cubicBezTo>
                    <a:cubicBezTo>
                      <a:pt x="4981" y="18608"/>
                      <a:pt x="5021" y="18649"/>
                      <a:pt x="5061" y="18670"/>
                    </a:cubicBezTo>
                    <a:cubicBezTo>
                      <a:pt x="5234" y="18762"/>
                      <a:pt x="5424" y="18829"/>
                      <a:pt x="5609" y="18829"/>
                    </a:cubicBezTo>
                    <a:cubicBezTo>
                      <a:pt x="5704" y="18829"/>
                      <a:pt x="5798" y="18811"/>
                      <a:pt x="5887" y="18770"/>
                    </a:cubicBezTo>
                    <a:cubicBezTo>
                      <a:pt x="5928" y="18750"/>
                      <a:pt x="5968" y="18729"/>
                      <a:pt x="6008" y="18689"/>
                    </a:cubicBezTo>
                    <a:cubicBezTo>
                      <a:pt x="6048" y="18649"/>
                      <a:pt x="6089" y="18608"/>
                      <a:pt x="6110" y="18568"/>
                    </a:cubicBezTo>
                    <a:cubicBezTo>
                      <a:pt x="6271" y="18387"/>
                      <a:pt x="6331" y="18105"/>
                      <a:pt x="6371" y="17842"/>
                    </a:cubicBezTo>
                    <a:cubicBezTo>
                      <a:pt x="6492" y="17036"/>
                      <a:pt x="6573" y="16210"/>
                      <a:pt x="6573" y="15404"/>
                    </a:cubicBezTo>
                    <a:cubicBezTo>
                      <a:pt x="6613" y="16149"/>
                      <a:pt x="6715" y="17057"/>
                      <a:pt x="6916" y="17662"/>
                    </a:cubicBezTo>
                    <a:cubicBezTo>
                      <a:pt x="6976" y="17783"/>
                      <a:pt x="7016" y="17883"/>
                      <a:pt x="7077" y="17984"/>
                    </a:cubicBezTo>
                    <a:cubicBezTo>
                      <a:pt x="7198" y="18186"/>
                      <a:pt x="7339" y="18307"/>
                      <a:pt x="7521" y="18307"/>
                    </a:cubicBezTo>
                    <a:cubicBezTo>
                      <a:pt x="7742" y="18286"/>
                      <a:pt x="7984" y="17984"/>
                      <a:pt x="8226" y="17500"/>
                    </a:cubicBezTo>
                    <a:cubicBezTo>
                      <a:pt x="8287" y="17399"/>
                      <a:pt x="8327" y="17278"/>
                      <a:pt x="8387" y="17157"/>
                    </a:cubicBezTo>
                    <a:lnTo>
                      <a:pt x="8387" y="17138"/>
                    </a:lnTo>
                    <a:cubicBezTo>
                      <a:pt x="8871" y="15968"/>
                      <a:pt x="9336" y="14052"/>
                      <a:pt x="9577" y="11896"/>
                    </a:cubicBezTo>
                    <a:cubicBezTo>
                      <a:pt x="9618" y="11573"/>
                      <a:pt x="9637" y="11251"/>
                      <a:pt x="9658" y="10928"/>
                    </a:cubicBezTo>
                    <a:lnTo>
                      <a:pt x="9658" y="10907"/>
                    </a:lnTo>
                    <a:cubicBezTo>
                      <a:pt x="9758" y="9517"/>
                      <a:pt x="9758" y="8106"/>
                      <a:pt x="9597" y="6754"/>
                    </a:cubicBezTo>
                    <a:cubicBezTo>
                      <a:pt x="8973" y="1654"/>
                      <a:pt x="7803" y="1"/>
                      <a:pt x="7803" y="1"/>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3175751" y="3138965"/>
                <a:ext cx="70692" cy="665080"/>
              </a:xfrm>
              <a:custGeom>
                <a:avLst/>
                <a:gdLst/>
                <a:ahLst/>
                <a:cxnLst/>
                <a:rect l="l" t="t" r="r" b="b"/>
                <a:pathLst>
                  <a:path w="1453" h="13670" extrusionOk="0">
                    <a:moveTo>
                      <a:pt x="888" y="0"/>
                    </a:moveTo>
                    <a:lnTo>
                      <a:pt x="888" y="0"/>
                    </a:lnTo>
                    <a:cubicBezTo>
                      <a:pt x="1" y="4134"/>
                      <a:pt x="60" y="8387"/>
                      <a:pt x="1009" y="12459"/>
                    </a:cubicBezTo>
                    <a:cubicBezTo>
                      <a:pt x="1149" y="12863"/>
                      <a:pt x="1291" y="13266"/>
                      <a:pt x="1452" y="13669"/>
                    </a:cubicBezTo>
                    <a:cubicBezTo>
                      <a:pt x="202" y="9255"/>
                      <a:pt x="41" y="4556"/>
                      <a:pt x="1028" y="40"/>
                    </a:cubicBezTo>
                    <a:lnTo>
                      <a:pt x="888"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8"/>
              <p:cNvSpPr/>
              <p:nvPr/>
            </p:nvSpPr>
            <p:spPr>
              <a:xfrm>
                <a:off x="-3110994" y="3138965"/>
                <a:ext cx="135400" cy="872047"/>
              </a:xfrm>
              <a:custGeom>
                <a:avLst/>
                <a:gdLst/>
                <a:ahLst/>
                <a:cxnLst/>
                <a:rect l="l" t="t" r="r" b="b"/>
                <a:pathLst>
                  <a:path w="2783" h="17924" extrusionOk="0">
                    <a:moveTo>
                      <a:pt x="605" y="0"/>
                    </a:moveTo>
                    <a:cubicBezTo>
                      <a:pt x="0" y="3489"/>
                      <a:pt x="363" y="7016"/>
                      <a:pt x="807" y="10626"/>
                    </a:cubicBezTo>
                    <a:cubicBezTo>
                      <a:pt x="1129" y="13166"/>
                      <a:pt x="1511" y="15625"/>
                      <a:pt x="2560" y="17762"/>
                    </a:cubicBezTo>
                    <a:lnTo>
                      <a:pt x="2560" y="17782"/>
                    </a:lnTo>
                    <a:cubicBezTo>
                      <a:pt x="2600" y="17803"/>
                      <a:pt x="2621" y="17822"/>
                      <a:pt x="2661" y="17843"/>
                    </a:cubicBezTo>
                    <a:cubicBezTo>
                      <a:pt x="2702" y="17862"/>
                      <a:pt x="2742" y="17903"/>
                      <a:pt x="2782" y="17924"/>
                    </a:cubicBezTo>
                    <a:cubicBezTo>
                      <a:pt x="1653" y="15746"/>
                      <a:pt x="1270" y="13225"/>
                      <a:pt x="947" y="10605"/>
                    </a:cubicBezTo>
                    <a:cubicBezTo>
                      <a:pt x="503" y="7016"/>
                      <a:pt x="141" y="3489"/>
                      <a:pt x="745" y="21"/>
                    </a:cubicBezTo>
                    <a:lnTo>
                      <a:pt x="605" y="0"/>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8"/>
              <p:cNvSpPr/>
              <p:nvPr/>
            </p:nvSpPr>
            <p:spPr>
              <a:xfrm>
                <a:off x="-3020744" y="3141933"/>
                <a:ext cx="96137" cy="870053"/>
              </a:xfrm>
              <a:custGeom>
                <a:avLst/>
                <a:gdLst/>
                <a:ahLst/>
                <a:cxnLst/>
                <a:rect l="l" t="t" r="r" b="b"/>
                <a:pathLst>
                  <a:path w="1976" h="17883" extrusionOk="0">
                    <a:moveTo>
                      <a:pt x="0" y="0"/>
                    </a:moveTo>
                    <a:cubicBezTo>
                      <a:pt x="140" y="5987"/>
                      <a:pt x="766" y="11995"/>
                      <a:pt x="1874" y="17882"/>
                    </a:cubicBezTo>
                    <a:cubicBezTo>
                      <a:pt x="1914" y="17842"/>
                      <a:pt x="1955" y="17801"/>
                      <a:pt x="1976" y="17761"/>
                    </a:cubicBezTo>
                    <a:cubicBezTo>
                      <a:pt x="887" y="11915"/>
                      <a:pt x="261" y="5947"/>
                      <a:pt x="121"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2953117" y="3132105"/>
                <a:ext cx="75606" cy="845580"/>
              </a:xfrm>
              <a:custGeom>
                <a:avLst/>
                <a:gdLst/>
                <a:ahLst/>
                <a:cxnLst/>
                <a:rect l="l" t="t" r="r" b="b"/>
                <a:pathLst>
                  <a:path w="1554" h="17380" extrusionOk="0">
                    <a:moveTo>
                      <a:pt x="121" y="1"/>
                    </a:moveTo>
                    <a:lnTo>
                      <a:pt x="0" y="20"/>
                    </a:lnTo>
                    <a:cubicBezTo>
                      <a:pt x="766" y="5646"/>
                      <a:pt x="1231" y="11371"/>
                      <a:pt x="1392" y="17057"/>
                    </a:cubicBezTo>
                    <a:cubicBezTo>
                      <a:pt x="1452" y="17178"/>
                      <a:pt x="1492" y="17278"/>
                      <a:pt x="1553" y="17379"/>
                    </a:cubicBezTo>
                    <a:cubicBezTo>
                      <a:pt x="1392" y="11573"/>
                      <a:pt x="908" y="5726"/>
                      <a:pt x="121"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2890355" y="3129137"/>
                <a:ext cx="93267" cy="825000"/>
              </a:xfrm>
              <a:custGeom>
                <a:avLst/>
                <a:gdLst/>
                <a:ahLst/>
                <a:cxnLst/>
                <a:rect l="l" t="t" r="r" b="b"/>
                <a:pathLst>
                  <a:path w="1917" h="16957" extrusionOk="0">
                    <a:moveTo>
                      <a:pt x="143" y="0"/>
                    </a:moveTo>
                    <a:lnTo>
                      <a:pt x="1" y="21"/>
                    </a:lnTo>
                    <a:cubicBezTo>
                      <a:pt x="1331" y="5586"/>
                      <a:pt x="1796" y="11271"/>
                      <a:pt x="1412" y="16956"/>
                    </a:cubicBezTo>
                    <a:cubicBezTo>
                      <a:pt x="1473" y="16855"/>
                      <a:pt x="1513" y="16734"/>
                      <a:pt x="1573" y="16613"/>
                    </a:cubicBezTo>
                    <a:lnTo>
                      <a:pt x="1573" y="16594"/>
                    </a:lnTo>
                    <a:cubicBezTo>
                      <a:pt x="1917" y="11029"/>
                      <a:pt x="1433" y="5444"/>
                      <a:pt x="143"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2859898" y="3110552"/>
                <a:ext cx="107960" cy="570888"/>
              </a:xfrm>
              <a:custGeom>
                <a:avLst/>
                <a:gdLst/>
                <a:ahLst/>
                <a:cxnLst/>
                <a:rect l="l" t="t" r="r" b="b"/>
                <a:pathLst>
                  <a:path w="2219" h="11734" extrusionOk="0">
                    <a:moveTo>
                      <a:pt x="100" y="0"/>
                    </a:moveTo>
                    <a:lnTo>
                      <a:pt x="0" y="81"/>
                    </a:lnTo>
                    <a:cubicBezTo>
                      <a:pt x="283" y="423"/>
                      <a:pt x="404" y="826"/>
                      <a:pt x="544" y="1310"/>
                    </a:cubicBezTo>
                    <a:cubicBezTo>
                      <a:pt x="1471" y="4718"/>
                      <a:pt x="1996" y="8205"/>
                      <a:pt x="2137" y="11734"/>
                    </a:cubicBezTo>
                    <a:cubicBezTo>
                      <a:pt x="2178" y="11411"/>
                      <a:pt x="2197" y="11089"/>
                      <a:pt x="2218" y="10766"/>
                    </a:cubicBezTo>
                    <a:lnTo>
                      <a:pt x="2218" y="10745"/>
                    </a:lnTo>
                    <a:cubicBezTo>
                      <a:pt x="2036" y="7540"/>
                      <a:pt x="1512" y="4374"/>
                      <a:pt x="665" y="1270"/>
                    </a:cubicBezTo>
                    <a:cubicBezTo>
                      <a:pt x="544" y="807"/>
                      <a:pt x="404" y="342"/>
                      <a:pt x="100"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8"/>
              <p:cNvSpPr/>
              <p:nvPr/>
            </p:nvSpPr>
            <p:spPr>
              <a:xfrm>
                <a:off x="-3614256" y="1281797"/>
                <a:ext cx="1295859" cy="1895015"/>
              </a:xfrm>
              <a:custGeom>
                <a:avLst/>
                <a:gdLst/>
                <a:ahLst/>
                <a:cxnLst/>
                <a:rect l="l" t="t" r="r" b="b"/>
                <a:pathLst>
                  <a:path w="26635" h="38950" extrusionOk="0">
                    <a:moveTo>
                      <a:pt x="16863" y="1"/>
                    </a:moveTo>
                    <a:cubicBezTo>
                      <a:pt x="14639" y="1"/>
                      <a:pt x="13924" y="968"/>
                      <a:pt x="14618" y="2125"/>
                    </a:cubicBezTo>
                    <a:cubicBezTo>
                      <a:pt x="14618" y="2125"/>
                      <a:pt x="4457" y="6197"/>
                      <a:pt x="8952" y="8616"/>
                    </a:cubicBezTo>
                    <a:cubicBezTo>
                      <a:pt x="8952" y="8616"/>
                      <a:pt x="6130" y="12003"/>
                      <a:pt x="8952" y="13113"/>
                    </a:cubicBezTo>
                    <a:cubicBezTo>
                      <a:pt x="8952" y="13113"/>
                      <a:pt x="3912" y="14726"/>
                      <a:pt x="1452" y="20290"/>
                    </a:cubicBezTo>
                    <a:lnTo>
                      <a:pt x="1393" y="20411"/>
                    </a:lnTo>
                    <a:cubicBezTo>
                      <a:pt x="525" y="22447"/>
                      <a:pt x="1" y="24987"/>
                      <a:pt x="183" y="28172"/>
                    </a:cubicBezTo>
                    <a:cubicBezTo>
                      <a:pt x="183" y="28172"/>
                      <a:pt x="143" y="28798"/>
                      <a:pt x="283" y="29766"/>
                    </a:cubicBezTo>
                    <a:cubicBezTo>
                      <a:pt x="283" y="29847"/>
                      <a:pt x="304" y="29947"/>
                      <a:pt x="323" y="30067"/>
                    </a:cubicBezTo>
                    <a:lnTo>
                      <a:pt x="385" y="30371"/>
                    </a:lnTo>
                    <a:cubicBezTo>
                      <a:pt x="385" y="30430"/>
                      <a:pt x="404" y="30471"/>
                      <a:pt x="404" y="30511"/>
                    </a:cubicBezTo>
                    <a:cubicBezTo>
                      <a:pt x="425" y="30613"/>
                      <a:pt x="444" y="30734"/>
                      <a:pt x="465" y="30834"/>
                    </a:cubicBezTo>
                    <a:cubicBezTo>
                      <a:pt x="1191" y="34033"/>
                      <a:pt x="3636" y="38949"/>
                      <a:pt x="11926" y="38949"/>
                    </a:cubicBezTo>
                    <a:cubicBezTo>
                      <a:pt x="12154" y="38949"/>
                      <a:pt x="12385" y="38946"/>
                      <a:pt x="12622" y="38938"/>
                    </a:cubicBezTo>
                    <a:cubicBezTo>
                      <a:pt x="25605" y="38535"/>
                      <a:pt x="24779" y="30169"/>
                      <a:pt x="25666" y="22850"/>
                    </a:cubicBezTo>
                    <a:cubicBezTo>
                      <a:pt x="25807" y="21802"/>
                      <a:pt x="25908" y="20713"/>
                      <a:pt x="26008" y="19624"/>
                    </a:cubicBezTo>
                    <a:cubicBezTo>
                      <a:pt x="26412" y="15008"/>
                      <a:pt x="26554" y="10170"/>
                      <a:pt x="26613" y="7608"/>
                    </a:cubicBezTo>
                    <a:cubicBezTo>
                      <a:pt x="26634" y="6802"/>
                      <a:pt x="26634" y="6238"/>
                      <a:pt x="26634" y="5955"/>
                    </a:cubicBezTo>
                    <a:lnTo>
                      <a:pt x="26634" y="5794"/>
                    </a:lnTo>
                    <a:cubicBezTo>
                      <a:pt x="26634" y="5794"/>
                      <a:pt x="23852" y="1238"/>
                      <a:pt x="19355" y="291"/>
                    </a:cubicBezTo>
                    <a:cubicBezTo>
                      <a:pt x="19073" y="230"/>
                      <a:pt x="18812" y="189"/>
                      <a:pt x="18549" y="149"/>
                    </a:cubicBezTo>
                    <a:cubicBezTo>
                      <a:pt x="17913" y="47"/>
                      <a:pt x="17352" y="1"/>
                      <a:pt x="16863" y="1"/>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8"/>
              <p:cNvSpPr/>
              <p:nvPr/>
            </p:nvSpPr>
            <p:spPr>
              <a:xfrm>
                <a:off x="-3593579" y="1915838"/>
                <a:ext cx="1244726" cy="1260975"/>
              </a:xfrm>
              <a:custGeom>
                <a:avLst/>
                <a:gdLst/>
                <a:ahLst/>
                <a:cxnLst/>
                <a:rect l="l" t="t" r="r" b="b"/>
                <a:pathLst>
                  <a:path w="25584" h="25918" extrusionOk="0">
                    <a:moveTo>
                      <a:pt x="11235" y="95"/>
                    </a:moveTo>
                    <a:cubicBezTo>
                      <a:pt x="11072" y="95"/>
                      <a:pt x="10908" y="97"/>
                      <a:pt x="10745" y="100"/>
                    </a:cubicBezTo>
                    <a:cubicBezTo>
                      <a:pt x="9334" y="121"/>
                      <a:pt x="8629" y="0"/>
                      <a:pt x="7600" y="1028"/>
                    </a:cubicBezTo>
                    <a:cubicBezTo>
                      <a:pt x="6431" y="2218"/>
                      <a:pt x="5081" y="3710"/>
                      <a:pt x="4173" y="5100"/>
                    </a:cubicBezTo>
                    <a:cubicBezTo>
                      <a:pt x="3124" y="6713"/>
                      <a:pt x="2258" y="8428"/>
                      <a:pt x="1552" y="10202"/>
                    </a:cubicBezTo>
                    <a:cubicBezTo>
                      <a:pt x="605" y="12621"/>
                      <a:pt x="0" y="15202"/>
                      <a:pt x="40" y="17802"/>
                    </a:cubicBezTo>
                    <a:cubicBezTo>
                      <a:pt x="363" y="19213"/>
                      <a:pt x="1027" y="20987"/>
                      <a:pt x="2379" y="22500"/>
                    </a:cubicBezTo>
                    <a:cubicBezTo>
                      <a:pt x="4088" y="24400"/>
                      <a:pt x="6876" y="25918"/>
                      <a:pt x="11494" y="25918"/>
                    </a:cubicBezTo>
                    <a:cubicBezTo>
                      <a:pt x="11724" y="25918"/>
                      <a:pt x="11958" y="25914"/>
                      <a:pt x="12197" y="25906"/>
                    </a:cubicBezTo>
                    <a:cubicBezTo>
                      <a:pt x="23467" y="25543"/>
                      <a:pt x="24333" y="19193"/>
                      <a:pt x="24938" y="12721"/>
                    </a:cubicBezTo>
                    <a:cubicBezTo>
                      <a:pt x="25040" y="11753"/>
                      <a:pt x="25120" y="10766"/>
                      <a:pt x="25241" y="9818"/>
                    </a:cubicBezTo>
                    <a:cubicBezTo>
                      <a:pt x="25382" y="8770"/>
                      <a:pt x="25483" y="7681"/>
                      <a:pt x="25583" y="6592"/>
                    </a:cubicBezTo>
                    <a:cubicBezTo>
                      <a:pt x="25382" y="6189"/>
                      <a:pt x="25161" y="5826"/>
                      <a:pt x="24898" y="5463"/>
                    </a:cubicBezTo>
                    <a:cubicBezTo>
                      <a:pt x="23890" y="4092"/>
                      <a:pt x="22419" y="3125"/>
                      <a:pt x="20887" y="2358"/>
                    </a:cubicBezTo>
                    <a:cubicBezTo>
                      <a:pt x="17907" y="879"/>
                      <a:pt x="14579" y="95"/>
                      <a:pt x="11235" y="95"/>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3251308" y="1814933"/>
                <a:ext cx="271773" cy="224921"/>
              </a:xfrm>
              <a:custGeom>
                <a:avLst/>
                <a:gdLst/>
                <a:ahLst/>
                <a:cxnLst/>
                <a:rect l="l" t="t" r="r" b="b"/>
                <a:pathLst>
                  <a:path w="5586" h="4623" extrusionOk="0">
                    <a:moveTo>
                      <a:pt x="4389" y="0"/>
                    </a:moveTo>
                    <a:cubicBezTo>
                      <a:pt x="4011" y="0"/>
                      <a:pt x="3609" y="163"/>
                      <a:pt x="3266" y="360"/>
                    </a:cubicBezTo>
                    <a:cubicBezTo>
                      <a:pt x="2541" y="784"/>
                      <a:pt x="2037" y="1408"/>
                      <a:pt x="1473" y="1994"/>
                    </a:cubicBezTo>
                    <a:cubicBezTo>
                      <a:pt x="1008" y="2478"/>
                      <a:pt x="0" y="3203"/>
                      <a:pt x="404" y="3989"/>
                    </a:cubicBezTo>
                    <a:cubicBezTo>
                      <a:pt x="484" y="4150"/>
                      <a:pt x="626" y="4271"/>
                      <a:pt x="787" y="4373"/>
                    </a:cubicBezTo>
                    <a:cubicBezTo>
                      <a:pt x="1095" y="4546"/>
                      <a:pt x="1444" y="4623"/>
                      <a:pt x="1797" y="4623"/>
                    </a:cubicBezTo>
                    <a:cubicBezTo>
                      <a:pt x="2184" y="4623"/>
                      <a:pt x="2576" y="4531"/>
                      <a:pt x="2925" y="4373"/>
                    </a:cubicBezTo>
                    <a:cubicBezTo>
                      <a:pt x="3589" y="4050"/>
                      <a:pt x="4134" y="3526"/>
                      <a:pt x="4637" y="2962"/>
                    </a:cubicBezTo>
                    <a:cubicBezTo>
                      <a:pt x="4981" y="2558"/>
                      <a:pt x="5344" y="2115"/>
                      <a:pt x="5465" y="1591"/>
                    </a:cubicBezTo>
                    <a:cubicBezTo>
                      <a:pt x="5586" y="1066"/>
                      <a:pt x="5424" y="441"/>
                      <a:pt x="4960" y="158"/>
                    </a:cubicBezTo>
                    <a:cubicBezTo>
                      <a:pt x="4785" y="46"/>
                      <a:pt x="4591" y="0"/>
                      <a:pt x="4389" y="0"/>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3230680" y="1892874"/>
                <a:ext cx="650338" cy="476892"/>
              </a:xfrm>
              <a:custGeom>
                <a:avLst/>
                <a:gdLst/>
                <a:ahLst/>
                <a:cxnLst/>
                <a:rect l="l" t="t" r="r" b="b"/>
                <a:pathLst>
                  <a:path w="13367" h="9802" extrusionOk="0">
                    <a:moveTo>
                      <a:pt x="5083" y="1"/>
                    </a:moveTo>
                    <a:cubicBezTo>
                      <a:pt x="4820" y="1"/>
                      <a:pt x="4609" y="85"/>
                      <a:pt x="4476" y="392"/>
                    </a:cubicBezTo>
                    <a:cubicBezTo>
                      <a:pt x="3791" y="392"/>
                      <a:pt x="3105" y="472"/>
                      <a:pt x="2501" y="795"/>
                    </a:cubicBezTo>
                    <a:cubicBezTo>
                      <a:pt x="1875" y="1118"/>
                      <a:pt x="1391" y="1701"/>
                      <a:pt x="1310" y="2387"/>
                    </a:cubicBezTo>
                    <a:cubicBezTo>
                      <a:pt x="1255" y="3009"/>
                      <a:pt x="1637" y="3699"/>
                      <a:pt x="2228" y="3904"/>
                    </a:cubicBezTo>
                    <a:lnTo>
                      <a:pt x="2228" y="3904"/>
                    </a:lnTo>
                    <a:cubicBezTo>
                      <a:pt x="2190" y="3897"/>
                      <a:pt x="2152" y="3895"/>
                      <a:pt x="2113" y="3895"/>
                    </a:cubicBezTo>
                    <a:cubicBezTo>
                      <a:pt x="1880" y="3895"/>
                      <a:pt x="1639" y="4002"/>
                      <a:pt x="1431" y="4121"/>
                    </a:cubicBezTo>
                    <a:cubicBezTo>
                      <a:pt x="867" y="4464"/>
                      <a:pt x="383" y="4968"/>
                      <a:pt x="181" y="5613"/>
                    </a:cubicBezTo>
                    <a:cubicBezTo>
                      <a:pt x="1" y="6238"/>
                      <a:pt x="181" y="7005"/>
                      <a:pt x="705" y="7387"/>
                    </a:cubicBezTo>
                    <a:cubicBezTo>
                      <a:pt x="984" y="7596"/>
                      <a:pt x="1316" y="7682"/>
                      <a:pt x="1657" y="7682"/>
                    </a:cubicBezTo>
                    <a:cubicBezTo>
                      <a:pt x="2007" y="7682"/>
                      <a:pt x="2365" y="7591"/>
                      <a:pt x="2681" y="7448"/>
                    </a:cubicBezTo>
                    <a:lnTo>
                      <a:pt x="2681" y="7448"/>
                    </a:lnTo>
                    <a:cubicBezTo>
                      <a:pt x="2501" y="7771"/>
                      <a:pt x="2439" y="8274"/>
                      <a:pt x="2581" y="8617"/>
                    </a:cubicBezTo>
                    <a:cubicBezTo>
                      <a:pt x="2702" y="8980"/>
                      <a:pt x="2963" y="9282"/>
                      <a:pt x="3286" y="9484"/>
                    </a:cubicBezTo>
                    <a:cubicBezTo>
                      <a:pt x="3609" y="9684"/>
                      <a:pt x="3978" y="9802"/>
                      <a:pt x="4349" y="9802"/>
                    </a:cubicBezTo>
                    <a:cubicBezTo>
                      <a:pt x="4465" y="9802"/>
                      <a:pt x="4582" y="9790"/>
                      <a:pt x="4697" y="9766"/>
                    </a:cubicBezTo>
                    <a:cubicBezTo>
                      <a:pt x="4939" y="9706"/>
                      <a:pt x="5162" y="9604"/>
                      <a:pt x="5342" y="9443"/>
                    </a:cubicBezTo>
                    <a:cubicBezTo>
                      <a:pt x="5525" y="9282"/>
                      <a:pt x="5646" y="9040"/>
                      <a:pt x="5826" y="8879"/>
                    </a:cubicBezTo>
                    <a:lnTo>
                      <a:pt x="5826" y="8879"/>
                    </a:lnTo>
                    <a:cubicBezTo>
                      <a:pt x="5767" y="8940"/>
                      <a:pt x="6170" y="9343"/>
                      <a:pt x="6229" y="9384"/>
                    </a:cubicBezTo>
                    <a:cubicBezTo>
                      <a:pt x="6412" y="9524"/>
                      <a:pt x="6654" y="9604"/>
                      <a:pt x="6875" y="9645"/>
                    </a:cubicBezTo>
                    <a:cubicBezTo>
                      <a:pt x="7006" y="9670"/>
                      <a:pt x="7136" y="9682"/>
                      <a:pt x="7261" y="9682"/>
                    </a:cubicBezTo>
                    <a:cubicBezTo>
                      <a:pt x="8058" y="9682"/>
                      <a:pt x="8708" y="9196"/>
                      <a:pt x="8952" y="8395"/>
                    </a:cubicBezTo>
                    <a:cubicBezTo>
                      <a:pt x="8971" y="8375"/>
                      <a:pt x="8971" y="8335"/>
                      <a:pt x="9012" y="8335"/>
                    </a:cubicBezTo>
                    <a:cubicBezTo>
                      <a:pt x="9030" y="8335"/>
                      <a:pt x="9017" y="8379"/>
                      <a:pt x="9000" y="8379"/>
                    </a:cubicBezTo>
                    <a:cubicBezTo>
                      <a:pt x="8998" y="8379"/>
                      <a:pt x="8995" y="8378"/>
                      <a:pt x="8992" y="8375"/>
                    </a:cubicBezTo>
                    <a:lnTo>
                      <a:pt x="8992" y="8375"/>
                    </a:lnTo>
                    <a:cubicBezTo>
                      <a:pt x="9278" y="8852"/>
                      <a:pt x="9854" y="9185"/>
                      <a:pt x="10393" y="9185"/>
                    </a:cubicBezTo>
                    <a:cubicBezTo>
                      <a:pt x="10424" y="9185"/>
                      <a:pt x="10454" y="9184"/>
                      <a:pt x="10484" y="9182"/>
                    </a:cubicBezTo>
                    <a:cubicBezTo>
                      <a:pt x="11068" y="9121"/>
                      <a:pt x="11552" y="8758"/>
                      <a:pt x="11936" y="8335"/>
                    </a:cubicBezTo>
                    <a:cubicBezTo>
                      <a:pt x="13065" y="7085"/>
                      <a:pt x="13366" y="5190"/>
                      <a:pt x="12721" y="3658"/>
                    </a:cubicBezTo>
                    <a:cubicBezTo>
                      <a:pt x="12641" y="3658"/>
                      <a:pt x="12581" y="3698"/>
                      <a:pt x="12541" y="3739"/>
                    </a:cubicBezTo>
                    <a:cubicBezTo>
                      <a:pt x="10887" y="1763"/>
                      <a:pt x="8528" y="311"/>
                      <a:pt x="5968" y="110"/>
                    </a:cubicBezTo>
                    <a:cubicBezTo>
                      <a:pt x="5640" y="79"/>
                      <a:pt x="5337" y="1"/>
                      <a:pt x="5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3098296" y="2097264"/>
                <a:ext cx="230613" cy="205070"/>
              </a:xfrm>
              <a:custGeom>
                <a:avLst/>
                <a:gdLst/>
                <a:ahLst/>
                <a:cxnLst/>
                <a:rect l="l" t="t" r="r" b="b"/>
                <a:pathLst>
                  <a:path w="4740" h="4215" extrusionOk="0">
                    <a:moveTo>
                      <a:pt x="788" y="0"/>
                    </a:moveTo>
                    <a:cubicBezTo>
                      <a:pt x="304" y="202"/>
                      <a:pt x="0" y="726"/>
                      <a:pt x="62" y="1250"/>
                    </a:cubicBezTo>
                    <a:cubicBezTo>
                      <a:pt x="121" y="1755"/>
                      <a:pt x="484" y="2199"/>
                      <a:pt x="989" y="2379"/>
                    </a:cubicBezTo>
                    <a:cubicBezTo>
                      <a:pt x="1150" y="2436"/>
                      <a:pt x="1320" y="2464"/>
                      <a:pt x="1492" y="2464"/>
                    </a:cubicBezTo>
                    <a:cubicBezTo>
                      <a:pt x="1752" y="2464"/>
                      <a:pt x="2016" y="2401"/>
                      <a:pt x="2259" y="2279"/>
                    </a:cubicBezTo>
                    <a:lnTo>
                      <a:pt x="2259" y="2279"/>
                    </a:lnTo>
                    <a:cubicBezTo>
                      <a:pt x="2038" y="2884"/>
                      <a:pt x="2259" y="3629"/>
                      <a:pt x="2783" y="3992"/>
                    </a:cubicBezTo>
                    <a:cubicBezTo>
                      <a:pt x="3025" y="4154"/>
                      <a:pt x="3307" y="4215"/>
                      <a:pt x="3570" y="4215"/>
                    </a:cubicBezTo>
                    <a:cubicBezTo>
                      <a:pt x="4013" y="4215"/>
                      <a:pt x="4436" y="4033"/>
                      <a:pt x="4718" y="3691"/>
                    </a:cubicBezTo>
                    <a:cubicBezTo>
                      <a:pt x="4739" y="3650"/>
                      <a:pt x="4739" y="3610"/>
                      <a:pt x="4699" y="3589"/>
                    </a:cubicBezTo>
                    <a:cubicBezTo>
                      <a:pt x="4690" y="3581"/>
                      <a:pt x="4678" y="3576"/>
                      <a:pt x="4666" y="3576"/>
                    </a:cubicBezTo>
                    <a:cubicBezTo>
                      <a:pt x="4648" y="3576"/>
                      <a:pt x="4630" y="3586"/>
                      <a:pt x="4618" y="3610"/>
                    </a:cubicBezTo>
                    <a:cubicBezTo>
                      <a:pt x="4373" y="3916"/>
                      <a:pt x="3978" y="4081"/>
                      <a:pt x="3583" y="4081"/>
                    </a:cubicBezTo>
                    <a:cubicBezTo>
                      <a:pt x="3330" y="4081"/>
                      <a:pt x="3077" y="4013"/>
                      <a:pt x="2863" y="3871"/>
                    </a:cubicBezTo>
                    <a:cubicBezTo>
                      <a:pt x="2339" y="3508"/>
                      <a:pt x="2138" y="2702"/>
                      <a:pt x="2460" y="2137"/>
                    </a:cubicBezTo>
                    <a:cubicBezTo>
                      <a:pt x="2481" y="2118"/>
                      <a:pt x="2481" y="2078"/>
                      <a:pt x="2441" y="2057"/>
                    </a:cubicBezTo>
                    <a:cubicBezTo>
                      <a:pt x="2430" y="2047"/>
                      <a:pt x="2420" y="2042"/>
                      <a:pt x="2408" y="2042"/>
                    </a:cubicBezTo>
                    <a:cubicBezTo>
                      <a:pt x="2395" y="2042"/>
                      <a:pt x="2380" y="2047"/>
                      <a:pt x="2360" y="2057"/>
                    </a:cubicBezTo>
                    <a:cubicBezTo>
                      <a:pt x="2089" y="2233"/>
                      <a:pt x="1773" y="2328"/>
                      <a:pt x="1466" y="2328"/>
                    </a:cubicBezTo>
                    <a:cubicBezTo>
                      <a:pt x="1316" y="2328"/>
                      <a:pt x="1168" y="2305"/>
                      <a:pt x="1030" y="2258"/>
                    </a:cubicBezTo>
                    <a:cubicBezTo>
                      <a:pt x="586" y="2097"/>
                      <a:pt x="242" y="1694"/>
                      <a:pt x="183" y="1231"/>
                    </a:cubicBezTo>
                    <a:cubicBezTo>
                      <a:pt x="142" y="767"/>
                      <a:pt x="404" y="304"/>
                      <a:pt x="828" y="142"/>
                    </a:cubicBezTo>
                    <a:cubicBezTo>
                      <a:pt x="868" y="121"/>
                      <a:pt x="888" y="81"/>
                      <a:pt x="868" y="41"/>
                    </a:cubicBezTo>
                    <a:cubicBezTo>
                      <a:pt x="847" y="21"/>
                      <a:pt x="807" y="0"/>
                      <a:pt x="788"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8"/>
              <p:cNvSpPr/>
              <p:nvPr/>
            </p:nvSpPr>
            <p:spPr>
              <a:xfrm>
                <a:off x="-3066915" y="1571524"/>
                <a:ext cx="748519" cy="761071"/>
              </a:xfrm>
              <a:custGeom>
                <a:avLst/>
                <a:gdLst/>
                <a:ahLst/>
                <a:cxnLst/>
                <a:rect l="l" t="t" r="r" b="b"/>
                <a:pathLst>
                  <a:path w="15385" h="15643" extrusionOk="0">
                    <a:moveTo>
                      <a:pt x="15384" y="0"/>
                    </a:moveTo>
                    <a:lnTo>
                      <a:pt x="15384" y="0"/>
                    </a:lnTo>
                    <a:cubicBezTo>
                      <a:pt x="14516" y="545"/>
                      <a:pt x="11654" y="2199"/>
                      <a:pt x="8025" y="3024"/>
                    </a:cubicBezTo>
                    <a:cubicBezTo>
                      <a:pt x="3651" y="4053"/>
                      <a:pt x="1" y="3670"/>
                      <a:pt x="605" y="6432"/>
                    </a:cubicBezTo>
                    <a:cubicBezTo>
                      <a:pt x="605" y="6432"/>
                      <a:pt x="565" y="7682"/>
                      <a:pt x="2904" y="8005"/>
                    </a:cubicBezTo>
                    <a:cubicBezTo>
                      <a:pt x="2904" y="8005"/>
                      <a:pt x="1070" y="8690"/>
                      <a:pt x="1997" y="10121"/>
                    </a:cubicBezTo>
                    <a:cubicBezTo>
                      <a:pt x="2393" y="10742"/>
                      <a:pt x="3091" y="10918"/>
                      <a:pt x="3750" y="10918"/>
                    </a:cubicBezTo>
                    <a:cubicBezTo>
                      <a:pt x="4568" y="10918"/>
                      <a:pt x="5328" y="10648"/>
                      <a:pt x="5384" y="10626"/>
                    </a:cubicBezTo>
                    <a:lnTo>
                      <a:pt x="5384" y="10626"/>
                    </a:lnTo>
                    <a:cubicBezTo>
                      <a:pt x="5323" y="10747"/>
                      <a:pt x="3328" y="13387"/>
                      <a:pt x="5726" y="13569"/>
                    </a:cubicBezTo>
                    <a:cubicBezTo>
                      <a:pt x="5887" y="13582"/>
                      <a:pt x="6042" y="13588"/>
                      <a:pt x="6191" y="13588"/>
                    </a:cubicBezTo>
                    <a:cubicBezTo>
                      <a:pt x="8194" y="13588"/>
                      <a:pt x="9161" y="12533"/>
                      <a:pt x="9255" y="12440"/>
                    </a:cubicBezTo>
                    <a:lnTo>
                      <a:pt x="9255" y="12440"/>
                    </a:lnTo>
                    <a:cubicBezTo>
                      <a:pt x="9175" y="12561"/>
                      <a:pt x="8167" y="14234"/>
                      <a:pt x="9678" y="14537"/>
                    </a:cubicBezTo>
                    <a:cubicBezTo>
                      <a:pt x="9829" y="14568"/>
                      <a:pt x="9976" y="14582"/>
                      <a:pt x="10116" y="14582"/>
                    </a:cubicBezTo>
                    <a:cubicBezTo>
                      <a:pt x="11435" y="14582"/>
                      <a:pt x="12258" y="13347"/>
                      <a:pt x="12258" y="13347"/>
                    </a:cubicBezTo>
                    <a:cubicBezTo>
                      <a:pt x="12258" y="13347"/>
                      <a:pt x="12718" y="15643"/>
                      <a:pt x="14168" y="15643"/>
                    </a:cubicBezTo>
                    <a:cubicBezTo>
                      <a:pt x="14296" y="15643"/>
                      <a:pt x="14433" y="15625"/>
                      <a:pt x="14578" y="15585"/>
                    </a:cubicBezTo>
                    <a:cubicBezTo>
                      <a:pt x="14637" y="14940"/>
                      <a:pt x="14699" y="14314"/>
                      <a:pt x="14758" y="13669"/>
                    </a:cubicBezTo>
                    <a:cubicBezTo>
                      <a:pt x="14860" y="12521"/>
                      <a:pt x="14941" y="11371"/>
                      <a:pt x="15000" y="10242"/>
                    </a:cubicBezTo>
                    <a:cubicBezTo>
                      <a:pt x="15183" y="7379"/>
                      <a:pt x="15283" y="4658"/>
                      <a:pt x="15344" y="2723"/>
                    </a:cubicBezTo>
                    <a:cubicBezTo>
                      <a:pt x="15363" y="1371"/>
                      <a:pt x="15384" y="384"/>
                      <a:pt x="15384"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8"/>
              <p:cNvSpPr/>
              <p:nvPr/>
            </p:nvSpPr>
            <p:spPr>
              <a:xfrm>
                <a:off x="-2749116" y="1598039"/>
                <a:ext cx="184442" cy="162840"/>
              </a:xfrm>
              <a:custGeom>
                <a:avLst/>
                <a:gdLst/>
                <a:ahLst/>
                <a:cxnLst/>
                <a:rect l="l" t="t" r="r" b="b"/>
                <a:pathLst>
                  <a:path w="3791" h="3347" extrusionOk="0">
                    <a:moveTo>
                      <a:pt x="1877" y="0"/>
                    </a:moveTo>
                    <a:cubicBezTo>
                      <a:pt x="1361" y="0"/>
                      <a:pt x="852" y="237"/>
                      <a:pt x="525" y="686"/>
                    </a:cubicBezTo>
                    <a:cubicBezTo>
                      <a:pt x="1" y="1431"/>
                      <a:pt x="162" y="2479"/>
                      <a:pt x="909" y="3025"/>
                    </a:cubicBezTo>
                    <a:cubicBezTo>
                      <a:pt x="1206" y="3242"/>
                      <a:pt x="1552" y="3346"/>
                      <a:pt x="1895" y="3346"/>
                    </a:cubicBezTo>
                    <a:cubicBezTo>
                      <a:pt x="2411" y="3346"/>
                      <a:pt x="2920" y="3109"/>
                      <a:pt x="3247" y="2662"/>
                    </a:cubicBezTo>
                    <a:cubicBezTo>
                      <a:pt x="3791" y="1896"/>
                      <a:pt x="3610" y="867"/>
                      <a:pt x="2864" y="323"/>
                    </a:cubicBezTo>
                    <a:cubicBezTo>
                      <a:pt x="2566" y="105"/>
                      <a:pt x="2220" y="0"/>
                      <a:pt x="1877"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a:off x="-2779476" y="1288998"/>
                <a:ext cx="461080" cy="379441"/>
              </a:xfrm>
              <a:custGeom>
                <a:avLst/>
                <a:gdLst/>
                <a:ahLst/>
                <a:cxnLst/>
                <a:rect l="l" t="t" r="r" b="b"/>
                <a:pathLst>
                  <a:path w="9477" h="7799" extrusionOk="0">
                    <a:moveTo>
                      <a:pt x="1391" y="1"/>
                    </a:moveTo>
                    <a:cubicBezTo>
                      <a:pt x="1291" y="82"/>
                      <a:pt x="1189" y="183"/>
                      <a:pt x="1130" y="345"/>
                    </a:cubicBezTo>
                    <a:cubicBezTo>
                      <a:pt x="968" y="646"/>
                      <a:pt x="1028" y="1009"/>
                      <a:pt x="1189" y="1312"/>
                    </a:cubicBezTo>
                    <a:cubicBezTo>
                      <a:pt x="1351" y="1614"/>
                      <a:pt x="1592" y="1856"/>
                      <a:pt x="1834" y="2098"/>
                    </a:cubicBezTo>
                    <a:cubicBezTo>
                      <a:pt x="1553" y="1932"/>
                      <a:pt x="1207" y="1782"/>
                      <a:pt x="894" y="1782"/>
                    </a:cubicBezTo>
                    <a:cubicBezTo>
                      <a:pt x="713" y="1782"/>
                      <a:pt x="544" y="1832"/>
                      <a:pt x="404" y="1957"/>
                    </a:cubicBezTo>
                    <a:cubicBezTo>
                      <a:pt x="1" y="2280"/>
                      <a:pt x="101" y="2904"/>
                      <a:pt x="363" y="3348"/>
                    </a:cubicBezTo>
                    <a:cubicBezTo>
                      <a:pt x="867" y="4194"/>
                      <a:pt x="1815" y="4659"/>
                      <a:pt x="2702" y="5102"/>
                    </a:cubicBezTo>
                    <a:cubicBezTo>
                      <a:pt x="4375" y="5888"/>
                      <a:pt x="6049" y="6694"/>
                      <a:pt x="7721" y="7501"/>
                    </a:cubicBezTo>
                    <a:cubicBezTo>
                      <a:pt x="8040" y="7653"/>
                      <a:pt x="8414" y="7798"/>
                      <a:pt x="8753" y="7798"/>
                    </a:cubicBezTo>
                    <a:cubicBezTo>
                      <a:pt x="8951" y="7798"/>
                      <a:pt x="9138" y="7749"/>
                      <a:pt x="9294" y="7622"/>
                    </a:cubicBezTo>
                    <a:cubicBezTo>
                      <a:pt x="9355" y="7581"/>
                      <a:pt x="9415" y="7522"/>
                      <a:pt x="9455" y="7460"/>
                    </a:cubicBezTo>
                    <a:cubicBezTo>
                      <a:pt x="9476" y="6654"/>
                      <a:pt x="9476" y="6090"/>
                      <a:pt x="9476" y="5807"/>
                    </a:cubicBezTo>
                    <a:lnTo>
                      <a:pt x="9476" y="5646"/>
                    </a:lnTo>
                    <a:cubicBezTo>
                      <a:pt x="9476" y="5646"/>
                      <a:pt x="6694" y="1090"/>
                      <a:pt x="2197" y="143"/>
                    </a:cubicBezTo>
                    <a:cubicBezTo>
                      <a:pt x="1915" y="82"/>
                      <a:pt x="1654" y="41"/>
                      <a:pt x="1391"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a:off x="-2479143" y="1563642"/>
                <a:ext cx="998398" cy="214217"/>
              </a:xfrm>
              <a:custGeom>
                <a:avLst/>
                <a:gdLst/>
                <a:ahLst/>
                <a:cxnLst/>
                <a:rect l="l" t="t" r="r" b="b"/>
                <a:pathLst>
                  <a:path w="20521" h="4403" extrusionOk="0">
                    <a:moveTo>
                      <a:pt x="3242" y="1"/>
                    </a:moveTo>
                    <a:cubicBezTo>
                      <a:pt x="3242" y="1"/>
                      <a:pt x="258" y="1393"/>
                      <a:pt x="137" y="1815"/>
                    </a:cubicBezTo>
                    <a:cubicBezTo>
                      <a:pt x="1" y="2207"/>
                      <a:pt x="2161" y="4402"/>
                      <a:pt x="3007" y="4402"/>
                    </a:cubicBezTo>
                    <a:cubicBezTo>
                      <a:pt x="3033" y="4402"/>
                      <a:pt x="3057" y="4400"/>
                      <a:pt x="3081" y="4396"/>
                    </a:cubicBezTo>
                    <a:cubicBezTo>
                      <a:pt x="3868" y="4256"/>
                      <a:pt x="5742" y="2361"/>
                      <a:pt x="11185" y="1998"/>
                    </a:cubicBezTo>
                    <a:cubicBezTo>
                      <a:pt x="16609" y="1635"/>
                      <a:pt x="20521" y="1393"/>
                      <a:pt x="20400" y="990"/>
                    </a:cubicBezTo>
                    <a:cubicBezTo>
                      <a:pt x="20342" y="846"/>
                      <a:pt x="19791" y="825"/>
                      <a:pt x="19429" y="825"/>
                    </a:cubicBezTo>
                    <a:cubicBezTo>
                      <a:pt x="19284" y="825"/>
                      <a:pt x="19169" y="828"/>
                      <a:pt x="19129" y="828"/>
                    </a:cubicBezTo>
                    <a:cubicBezTo>
                      <a:pt x="17865" y="768"/>
                      <a:pt x="16602" y="752"/>
                      <a:pt x="15339" y="752"/>
                    </a:cubicBezTo>
                    <a:cubicBezTo>
                      <a:pt x="13976" y="752"/>
                      <a:pt x="12613" y="770"/>
                      <a:pt x="11253" y="770"/>
                    </a:cubicBezTo>
                    <a:cubicBezTo>
                      <a:pt x="10093" y="770"/>
                      <a:pt x="8935" y="757"/>
                      <a:pt x="7779" y="707"/>
                    </a:cubicBezTo>
                    <a:lnTo>
                      <a:pt x="7597" y="707"/>
                    </a:lnTo>
                    <a:cubicBezTo>
                      <a:pt x="6710" y="667"/>
                      <a:pt x="5722" y="686"/>
                      <a:pt x="4855" y="485"/>
                    </a:cubicBezTo>
                    <a:cubicBezTo>
                      <a:pt x="4311" y="364"/>
                      <a:pt x="3766" y="224"/>
                      <a:pt x="324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a:off x="-3408261" y="2494707"/>
                <a:ext cx="39652" cy="50939"/>
              </a:xfrm>
              <a:custGeom>
                <a:avLst/>
                <a:gdLst/>
                <a:ahLst/>
                <a:cxnLst/>
                <a:rect l="l" t="t" r="r" b="b"/>
                <a:pathLst>
                  <a:path w="815" h="1047" extrusionOk="0">
                    <a:moveTo>
                      <a:pt x="585" y="0"/>
                    </a:moveTo>
                    <a:cubicBezTo>
                      <a:pt x="522" y="0"/>
                      <a:pt x="451" y="25"/>
                      <a:pt x="385" y="78"/>
                    </a:cubicBezTo>
                    <a:cubicBezTo>
                      <a:pt x="223" y="218"/>
                      <a:pt x="102" y="460"/>
                      <a:pt x="41" y="662"/>
                    </a:cubicBezTo>
                    <a:cubicBezTo>
                      <a:pt x="22" y="783"/>
                      <a:pt x="1" y="925"/>
                      <a:pt x="102" y="1005"/>
                    </a:cubicBezTo>
                    <a:cubicBezTo>
                      <a:pt x="139" y="1030"/>
                      <a:pt x="191" y="1047"/>
                      <a:pt x="240" y="1047"/>
                    </a:cubicBezTo>
                    <a:cubicBezTo>
                      <a:pt x="271" y="1047"/>
                      <a:pt x="300" y="1040"/>
                      <a:pt x="323" y="1025"/>
                    </a:cubicBezTo>
                    <a:cubicBezTo>
                      <a:pt x="404" y="1005"/>
                      <a:pt x="465" y="944"/>
                      <a:pt x="525" y="884"/>
                    </a:cubicBezTo>
                    <a:cubicBezTo>
                      <a:pt x="667" y="723"/>
                      <a:pt x="767" y="501"/>
                      <a:pt x="788" y="280"/>
                    </a:cubicBezTo>
                    <a:cubicBezTo>
                      <a:pt x="815" y="103"/>
                      <a:pt x="715" y="0"/>
                      <a:pt x="585" y="0"/>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a:off x="-3333726" y="2483857"/>
                <a:ext cx="38971" cy="51328"/>
              </a:xfrm>
              <a:custGeom>
                <a:avLst/>
                <a:gdLst/>
                <a:ahLst/>
                <a:cxnLst/>
                <a:rect l="l" t="t" r="r" b="b"/>
                <a:pathLst>
                  <a:path w="801" h="1055" extrusionOk="0">
                    <a:moveTo>
                      <a:pt x="571" y="1"/>
                    </a:moveTo>
                    <a:cubicBezTo>
                      <a:pt x="510" y="1"/>
                      <a:pt x="444" y="25"/>
                      <a:pt x="385" y="78"/>
                    </a:cubicBezTo>
                    <a:cubicBezTo>
                      <a:pt x="223" y="220"/>
                      <a:pt x="103" y="482"/>
                      <a:pt x="41" y="664"/>
                    </a:cubicBezTo>
                    <a:cubicBezTo>
                      <a:pt x="1" y="785"/>
                      <a:pt x="1" y="925"/>
                      <a:pt x="103" y="1006"/>
                    </a:cubicBezTo>
                    <a:cubicBezTo>
                      <a:pt x="135" y="1040"/>
                      <a:pt x="175" y="1055"/>
                      <a:pt x="217" y="1055"/>
                    </a:cubicBezTo>
                    <a:cubicBezTo>
                      <a:pt x="251" y="1055"/>
                      <a:pt x="287" y="1045"/>
                      <a:pt x="323" y="1027"/>
                    </a:cubicBezTo>
                    <a:cubicBezTo>
                      <a:pt x="404" y="1006"/>
                      <a:pt x="465" y="946"/>
                      <a:pt x="506" y="885"/>
                    </a:cubicBezTo>
                    <a:cubicBezTo>
                      <a:pt x="667" y="724"/>
                      <a:pt x="767" y="503"/>
                      <a:pt x="788" y="280"/>
                    </a:cubicBezTo>
                    <a:cubicBezTo>
                      <a:pt x="801" y="104"/>
                      <a:pt x="696" y="1"/>
                      <a:pt x="571" y="1"/>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a:off x="-3304291" y="2551582"/>
                <a:ext cx="38971" cy="51474"/>
              </a:xfrm>
              <a:custGeom>
                <a:avLst/>
                <a:gdLst/>
                <a:ahLst/>
                <a:cxnLst/>
                <a:rect l="l" t="t" r="r" b="b"/>
                <a:pathLst>
                  <a:path w="801" h="1058" extrusionOk="0">
                    <a:moveTo>
                      <a:pt x="571" y="0"/>
                    </a:moveTo>
                    <a:cubicBezTo>
                      <a:pt x="510" y="0"/>
                      <a:pt x="444" y="25"/>
                      <a:pt x="385" y="78"/>
                    </a:cubicBezTo>
                    <a:cubicBezTo>
                      <a:pt x="223" y="219"/>
                      <a:pt x="102" y="481"/>
                      <a:pt x="41" y="662"/>
                    </a:cubicBezTo>
                    <a:cubicBezTo>
                      <a:pt x="1" y="783"/>
                      <a:pt x="1" y="925"/>
                      <a:pt x="102" y="1006"/>
                    </a:cubicBezTo>
                    <a:cubicBezTo>
                      <a:pt x="140" y="1044"/>
                      <a:pt x="187" y="1057"/>
                      <a:pt x="237" y="1057"/>
                    </a:cubicBezTo>
                    <a:cubicBezTo>
                      <a:pt x="265" y="1057"/>
                      <a:pt x="294" y="1053"/>
                      <a:pt x="323" y="1046"/>
                    </a:cubicBezTo>
                    <a:cubicBezTo>
                      <a:pt x="404" y="1006"/>
                      <a:pt x="465" y="944"/>
                      <a:pt x="506" y="885"/>
                    </a:cubicBezTo>
                    <a:cubicBezTo>
                      <a:pt x="667" y="723"/>
                      <a:pt x="767" y="501"/>
                      <a:pt x="788" y="280"/>
                    </a:cubicBezTo>
                    <a:cubicBezTo>
                      <a:pt x="801" y="103"/>
                      <a:pt x="696" y="0"/>
                      <a:pt x="571" y="0"/>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8"/>
              <p:cNvSpPr/>
              <p:nvPr/>
            </p:nvSpPr>
            <p:spPr>
              <a:xfrm>
                <a:off x="-3345500" y="2634389"/>
                <a:ext cx="39700" cy="51036"/>
              </a:xfrm>
              <a:custGeom>
                <a:avLst/>
                <a:gdLst/>
                <a:ahLst/>
                <a:cxnLst/>
                <a:rect l="l" t="t" r="r" b="b"/>
                <a:pathLst>
                  <a:path w="816" h="1049" extrusionOk="0">
                    <a:moveTo>
                      <a:pt x="585" y="1"/>
                    </a:moveTo>
                    <a:cubicBezTo>
                      <a:pt x="522" y="1"/>
                      <a:pt x="451" y="23"/>
                      <a:pt x="385" y="70"/>
                    </a:cubicBezTo>
                    <a:cubicBezTo>
                      <a:pt x="243" y="210"/>
                      <a:pt x="103" y="473"/>
                      <a:pt x="41" y="654"/>
                    </a:cubicBezTo>
                    <a:cubicBezTo>
                      <a:pt x="22" y="775"/>
                      <a:pt x="1" y="917"/>
                      <a:pt x="103" y="997"/>
                    </a:cubicBezTo>
                    <a:cubicBezTo>
                      <a:pt x="141" y="1035"/>
                      <a:pt x="196" y="1049"/>
                      <a:pt x="246" y="1049"/>
                    </a:cubicBezTo>
                    <a:cubicBezTo>
                      <a:pt x="275" y="1049"/>
                      <a:pt x="302" y="1044"/>
                      <a:pt x="324" y="1037"/>
                    </a:cubicBezTo>
                    <a:cubicBezTo>
                      <a:pt x="404" y="997"/>
                      <a:pt x="465" y="936"/>
                      <a:pt x="525" y="876"/>
                    </a:cubicBezTo>
                    <a:cubicBezTo>
                      <a:pt x="667" y="715"/>
                      <a:pt x="767" y="492"/>
                      <a:pt x="788" y="271"/>
                    </a:cubicBezTo>
                    <a:cubicBezTo>
                      <a:pt x="815" y="95"/>
                      <a:pt x="715" y="1"/>
                      <a:pt x="585" y="1"/>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8"/>
              <p:cNvSpPr/>
              <p:nvPr/>
            </p:nvSpPr>
            <p:spPr>
              <a:xfrm>
                <a:off x="-3406315" y="2741327"/>
                <a:ext cx="39700" cy="51036"/>
              </a:xfrm>
              <a:custGeom>
                <a:avLst/>
                <a:gdLst/>
                <a:ahLst/>
                <a:cxnLst/>
                <a:rect l="l" t="t" r="r" b="b"/>
                <a:pathLst>
                  <a:path w="816" h="1049" extrusionOk="0">
                    <a:moveTo>
                      <a:pt x="575" y="0"/>
                    </a:moveTo>
                    <a:cubicBezTo>
                      <a:pt x="512" y="0"/>
                      <a:pt x="444" y="23"/>
                      <a:pt x="385" y="68"/>
                    </a:cubicBezTo>
                    <a:cubicBezTo>
                      <a:pt x="224" y="210"/>
                      <a:pt x="103" y="472"/>
                      <a:pt x="41" y="654"/>
                    </a:cubicBezTo>
                    <a:cubicBezTo>
                      <a:pt x="22" y="775"/>
                      <a:pt x="1" y="936"/>
                      <a:pt x="103" y="996"/>
                    </a:cubicBezTo>
                    <a:cubicBezTo>
                      <a:pt x="140" y="1035"/>
                      <a:pt x="195" y="1049"/>
                      <a:pt x="245" y="1049"/>
                    </a:cubicBezTo>
                    <a:cubicBezTo>
                      <a:pt x="274" y="1049"/>
                      <a:pt x="302" y="1044"/>
                      <a:pt x="324" y="1036"/>
                    </a:cubicBezTo>
                    <a:cubicBezTo>
                      <a:pt x="404" y="996"/>
                      <a:pt x="465" y="956"/>
                      <a:pt x="525" y="896"/>
                    </a:cubicBezTo>
                    <a:cubicBezTo>
                      <a:pt x="667" y="714"/>
                      <a:pt x="767" y="493"/>
                      <a:pt x="788" y="270"/>
                    </a:cubicBezTo>
                    <a:cubicBezTo>
                      <a:pt x="815" y="94"/>
                      <a:pt x="705" y="0"/>
                      <a:pt x="575" y="0"/>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3380773" y="2568172"/>
                <a:ext cx="39652" cy="51085"/>
              </a:xfrm>
              <a:custGeom>
                <a:avLst/>
                <a:gdLst/>
                <a:ahLst/>
                <a:cxnLst/>
                <a:rect l="l" t="t" r="r" b="b"/>
                <a:pathLst>
                  <a:path w="815" h="1050" extrusionOk="0">
                    <a:moveTo>
                      <a:pt x="587" y="1"/>
                    </a:moveTo>
                    <a:cubicBezTo>
                      <a:pt x="523" y="1"/>
                      <a:pt x="451" y="26"/>
                      <a:pt x="384" y="79"/>
                    </a:cubicBezTo>
                    <a:cubicBezTo>
                      <a:pt x="223" y="200"/>
                      <a:pt x="102" y="463"/>
                      <a:pt x="40" y="665"/>
                    </a:cubicBezTo>
                    <a:cubicBezTo>
                      <a:pt x="21" y="786"/>
                      <a:pt x="0" y="926"/>
                      <a:pt x="102" y="1007"/>
                    </a:cubicBezTo>
                    <a:cubicBezTo>
                      <a:pt x="139" y="1032"/>
                      <a:pt x="192" y="1049"/>
                      <a:pt x="242" y="1049"/>
                    </a:cubicBezTo>
                    <a:cubicBezTo>
                      <a:pt x="272" y="1049"/>
                      <a:pt x="300" y="1043"/>
                      <a:pt x="323" y="1028"/>
                    </a:cubicBezTo>
                    <a:cubicBezTo>
                      <a:pt x="403" y="1007"/>
                      <a:pt x="465" y="947"/>
                      <a:pt x="524" y="886"/>
                    </a:cubicBezTo>
                    <a:cubicBezTo>
                      <a:pt x="666" y="724"/>
                      <a:pt x="766" y="503"/>
                      <a:pt x="787" y="261"/>
                    </a:cubicBezTo>
                    <a:cubicBezTo>
                      <a:pt x="814" y="100"/>
                      <a:pt x="715" y="1"/>
                      <a:pt x="587" y="1"/>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3431809" y="2663385"/>
                <a:ext cx="39652" cy="51280"/>
              </a:xfrm>
              <a:custGeom>
                <a:avLst/>
                <a:gdLst/>
                <a:ahLst/>
                <a:cxnLst/>
                <a:rect l="l" t="t" r="r" b="b"/>
                <a:pathLst>
                  <a:path w="815" h="1054" extrusionOk="0">
                    <a:moveTo>
                      <a:pt x="576" y="1"/>
                    </a:moveTo>
                    <a:cubicBezTo>
                      <a:pt x="512" y="1"/>
                      <a:pt x="444" y="26"/>
                      <a:pt x="385" y="79"/>
                    </a:cubicBezTo>
                    <a:cubicBezTo>
                      <a:pt x="223" y="219"/>
                      <a:pt x="102" y="461"/>
                      <a:pt x="41" y="662"/>
                    </a:cubicBezTo>
                    <a:cubicBezTo>
                      <a:pt x="22" y="783"/>
                      <a:pt x="1" y="925"/>
                      <a:pt x="102" y="1006"/>
                    </a:cubicBezTo>
                    <a:cubicBezTo>
                      <a:pt x="135" y="1039"/>
                      <a:pt x="174" y="1054"/>
                      <a:pt x="216" y="1054"/>
                    </a:cubicBezTo>
                    <a:cubicBezTo>
                      <a:pt x="251" y="1054"/>
                      <a:pt x="287" y="1044"/>
                      <a:pt x="323" y="1025"/>
                    </a:cubicBezTo>
                    <a:cubicBezTo>
                      <a:pt x="404" y="1006"/>
                      <a:pt x="465" y="945"/>
                      <a:pt x="525" y="885"/>
                    </a:cubicBezTo>
                    <a:cubicBezTo>
                      <a:pt x="667" y="724"/>
                      <a:pt x="767" y="501"/>
                      <a:pt x="788" y="280"/>
                    </a:cubicBezTo>
                    <a:cubicBezTo>
                      <a:pt x="815" y="104"/>
                      <a:pt x="705" y="1"/>
                      <a:pt x="576" y="1"/>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8"/>
              <p:cNvSpPr/>
              <p:nvPr/>
            </p:nvSpPr>
            <p:spPr>
              <a:xfrm>
                <a:off x="-3468055" y="2595710"/>
                <a:ext cx="38971" cy="51328"/>
              </a:xfrm>
              <a:custGeom>
                <a:avLst/>
                <a:gdLst/>
                <a:ahLst/>
                <a:cxnLst/>
                <a:rect l="l" t="t" r="r" b="b"/>
                <a:pathLst>
                  <a:path w="801" h="1055" extrusionOk="0">
                    <a:moveTo>
                      <a:pt x="570" y="0"/>
                    </a:moveTo>
                    <a:cubicBezTo>
                      <a:pt x="509" y="0"/>
                      <a:pt x="443" y="25"/>
                      <a:pt x="383" y="78"/>
                    </a:cubicBezTo>
                    <a:cubicBezTo>
                      <a:pt x="222" y="220"/>
                      <a:pt x="101" y="481"/>
                      <a:pt x="41" y="663"/>
                    </a:cubicBezTo>
                    <a:cubicBezTo>
                      <a:pt x="1" y="784"/>
                      <a:pt x="1" y="924"/>
                      <a:pt x="101" y="1005"/>
                    </a:cubicBezTo>
                    <a:cubicBezTo>
                      <a:pt x="135" y="1039"/>
                      <a:pt x="174" y="1054"/>
                      <a:pt x="217" y="1054"/>
                    </a:cubicBezTo>
                    <a:cubicBezTo>
                      <a:pt x="251" y="1054"/>
                      <a:pt x="287" y="1044"/>
                      <a:pt x="323" y="1026"/>
                    </a:cubicBezTo>
                    <a:cubicBezTo>
                      <a:pt x="404" y="1005"/>
                      <a:pt x="464" y="945"/>
                      <a:pt x="504" y="884"/>
                    </a:cubicBezTo>
                    <a:cubicBezTo>
                      <a:pt x="665" y="723"/>
                      <a:pt x="767" y="502"/>
                      <a:pt x="786" y="279"/>
                    </a:cubicBezTo>
                    <a:cubicBezTo>
                      <a:pt x="800" y="104"/>
                      <a:pt x="696" y="0"/>
                      <a:pt x="570" y="0"/>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8"/>
              <p:cNvSpPr/>
              <p:nvPr/>
            </p:nvSpPr>
            <p:spPr>
              <a:xfrm>
                <a:off x="-2765756" y="2409127"/>
                <a:ext cx="362996" cy="123675"/>
              </a:xfrm>
              <a:custGeom>
                <a:avLst/>
                <a:gdLst/>
                <a:ahLst/>
                <a:cxnLst/>
                <a:rect l="l" t="t" r="r" b="b"/>
                <a:pathLst>
                  <a:path w="7461" h="2542" extrusionOk="0">
                    <a:moveTo>
                      <a:pt x="437" y="0"/>
                    </a:moveTo>
                    <a:cubicBezTo>
                      <a:pt x="417" y="0"/>
                      <a:pt x="399" y="7"/>
                      <a:pt x="383" y="22"/>
                    </a:cubicBezTo>
                    <a:cubicBezTo>
                      <a:pt x="202" y="163"/>
                      <a:pt x="61" y="385"/>
                      <a:pt x="41" y="647"/>
                    </a:cubicBezTo>
                    <a:cubicBezTo>
                      <a:pt x="1" y="910"/>
                      <a:pt x="81" y="1211"/>
                      <a:pt x="243" y="1434"/>
                    </a:cubicBezTo>
                    <a:cubicBezTo>
                      <a:pt x="466" y="1716"/>
                      <a:pt x="832" y="1878"/>
                      <a:pt x="1220" y="1878"/>
                    </a:cubicBezTo>
                    <a:cubicBezTo>
                      <a:pt x="1357" y="1878"/>
                      <a:pt x="1496" y="1858"/>
                      <a:pt x="1633" y="1816"/>
                    </a:cubicBezTo>
                    <a:cubicBezTo>
                      <a:pt x="1977" y="1716"/>
                      <a:pt x="2278" y="1493"/>
                      <a:pt x="2501" y="1171"/>
                    </a:cubicBezTo>
                    <a:cubicBezTo>
                      <a:pt x="2541" y="1434"/>
                      <a:pt x="2641" y="1716"/>
                      <a:pt x="2823" y="1937"/>
                    </a:cubicBezTo>
                    <a:cubicBezTo>
                      <a:pt x="3106" y="2300"/>
                      <a:pt x="3528" y="2522"/>
                      <a:pt x="3952" y="2542"/>
                    </a:cubicBezTo>
                    <a:lnTo>
                      <a:pt x="4012" y="2542"/>
                    </a:lnTo>
                    <a:cubicBezTo>
                      <a:pt x="4375" y="2542"/>
                      <a:pt x="4759" y="2401"/>
                      <a:pt x="5081" y="2119"/>
                    </a:cubicBezTo>
                    <a:cubicBezTo>
                      <a:pt x="5302" y="1897"/>
                      <a:pt x="5464" y="1635"/>
                      <a:pt x="5544" y="1353"/>
                    </a:cubicBezTo>
                    <a:cubicBezTo>
                      <a:pt x="5706" y="1595"/>
                      <a:pt x="5928" y="1797"/>
                      <a:pt x="6210" y="1897"/>
                    </a:cubicBezTo>
                    <a:cubicBezTo>
                      <a:pt x="6344" y="1953"/>
                      <a:pt x="6489" y="1980"/>
                      <a:pt x="6636" y="1980"/>
                    </a:cubicBezTo>
                    <a:cubicBezTo>
                      <a:pt x="6910" y="1980"/>
                      <a:pt x="7189" y="1886"/>
                      <a:pt x="7399" y="1716"/>
                    </a:cubicBezTo>
                    <a:cubicBezTo>
                      <a:pt x="7439" y="1676"/>
                      <a:pt x="7460" y="1614"/>
                      <a:pt x="7420" y="1574"/>
                    </a:cubicBezTo>
                    <a:cubicBezTo>
                      <a:pt x="7395" y="1549"/>
                      <a:pt x="7363" y="1532"/>
                      <a:pt x="7332" y="1532"/>
                    </a:cubicBezTo>
                    <a:cubicBezTo>
                      <a:pt x="7312" y="1532"/>
                      <a:pt x="7294" y="1539"/>
                      <a:pt x="7278" y="1555"/>
                    </a:cubicBezTo>
                    <a:cubicBezTo>
                      <a:pt x="7092" y="1701"/>
                      <a:pt x="6861" y="1777"/>
                      <a:pt x="6627" y="1777"/>
                    </a:cubicBezTo>
                    <a:cubicBezTo>
                      <a:pt x="6507" y="1777"/>
                      <a:pt x="6386" y="1757"/>
                      <a:pt x="6270" y="1716"/>
                    </a:cubicBezTo>
                    <a:cubicBezTo>
                      <a:pt x="5947" y="1595"/>
                      <a:pt x="5686" y="1292"/>
                      <a:pt x="5606" y="929"/>
                    </a:cubicBezTo>
                    <a:cubicBezTo>
                      <a:pt x="5606" y="889"/>
                      <a:pt x="5565" y="848"/>
                      <a:pt x="5504" y="848"/>
                    </a:cubicBezTo>
                    <a:cubicBezTo>
                      <a:pt x="5464" y="869"/>
                      <a:pt x="5423" y="910"/>
                      <a:pt x="5404" y="950"/>
                    </a:cubicBezTo>
                    <a:cubicBezTo>
                      <a:pt x="5404" y="1313"/>
                      <a:pt x="5222" y="1695"/>
                      <a:pt x="4939" y="1958"/>
                    </a:cubicBezTo>
                    <a:cubicBezTo>
                      <a:pt x="4675" y="2202"/>
                      <a:pt x="4341" y="2342"/>
                      <a:pt x="4019" y="2342"/>
                    </a:cubicBezTo>
                    <a:cubicBezTo>
                      <a:pt x="3997" y="2342"/>
                      <a:pt x="3975" y="2342"/>
                      <a:pt x="3952" y="2340"/>
                    </a:cubicBezTo>
                    <a:cubicBezTo>
                      <a:pt x="3589" y="2340"/>
                      <a:pt x="3227" y="2139"/>
                      <a:pt x="2985" y="1816"/>
                    </a:cubicBezTo>
                    <a:cubicBezTo>
                      <a:pt x="2743" y="1514"/>
                      <a:pt x="2662" y="1151"/>
                      <a:pt x="2722" y="808"/>
                    </a:cubicBezTo>
                    <a:cubicBezTo>
                      <a:pt x="2743" y="768"/>
                      <a:pt x="2702" y="708"/>
                      <a:pt x="2662" y="687"/>
                    </a:cubicBezTo>
                    <a:cubicBezTo>
                      <a:pt x="2601" y="687"/>
                      <a:pt x="2560" y="708"/>
                      <a:pt x="2541" y="748"/>
                    </a:cubicBezTo>
                    <a:cubicBezTo>
                      <a:pt x="2319" y="1171"/>
                      <a:pt x="1977" y="1493"/>
                      <a:pt x="1573" y="1614"/>
                    </a:cubicBezTo>
                    <a:cubicBezTo>
                      <a:pt x="1457" y="1652"/>
                      <a:pt x="1338" y="1669"/>
                      <a:pt x="1221" y="1669"/>
                    </a:cubicBezTo>
                    <a:cubicBezTo>
                      <a:pt x="892" y="1669"/>
                      <a:pt x="582" y="1530"/>
                      <a:pt x="404" y="1292"/>
                    </a:cubicBezTo>
                    <a:cubicBezTo>
                      <a:pt x="262" y="1131"/>
                      <a:pt x="202" y="889"/>
                      <a:pt x="243" y="668"/>
                    </a:cubicBezTo>
                    <a:cubicBezTo>
                      <a:pt x="262" y="466"/>
                      <a:pt x="364" y="284"/>
                      <a:pt x="504" y="184"/>
                    </a:cubicBezTo>
                    <a:cubicBezTo>
                      <a:pt x="544" y="143"/>
                      <a:pt x="565" y="82"/>
                      <a:pt x="525" y="42"/>
                    </a:cubicBezTo>
                    <a:cubicBezTo>
                      <a:pt x="500" y="17"/>
                      <a:pt x="468" y="0"/>
                      <a:pt x="437" y="0"/>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8"/>
              <p:cNvSpPr/>
              <p:nvPr/>
            </p:nvSpPr>
            <p:spPr>
              <a:xfrm>
                <a:off x="-2889333" y="2585687"/>
                <a:ext cx="270751" cy="141336"/>
              </a:xfrm>
              <a:custGeom>
                <a:avLst/>
                <a:gdLst/>
                <a:ahLst/>
                <a:cxnLst/>
                <a:rect l="l" t="t" r="r" b="b"/>
                <a:pathLst>
                  <a:path w="5565" h="2905" extrusionOk="0">
                    <a:moveTo>
                      <a:pt x="376" y="0"/>
                    </a:moveTo>
                    <a:cubicBezTo>
                      <a:pt x="342" y="0"/>
                      <a:pt x="315" y="17"/>
                      <a:pt x="302" y="42"/>
                    </a:cubicBezTo>
                    <a:cubicBezTo>
                      <a:pt x="60" y="385"/>
                      <a:pt x="1" y="808"/>
                      <a:pt x="81" y="1251"/>
                    </a:cubicBezTo>
                    <a:cubicBezTo>
                      <a:pt x="181" y="1676"/>
                      <a:pt x="444" y="2038"/>
                      <a:pt x="786" y="2240"/>
                    </a:cubicBezTo>
                    <a:cubicBezTo>
                      <a:pt x="1001" y="2347"/>
                      <a:pt x="1245" y="2405"/>
                      <a:pt x="1492" y="2405"/>
                    </a:cubicBezTo>
                    <a:cubicBezTo>
                      <a:pt x="1661" y="2405"/>
                      <a:pt x="1832" y="2378"/>
                      <a:pt x="1996" y="2321"/>
                    </a:cubicBezTo>
                    <a:cubicBezTo>
                      <a:pt x="2299" y="2219"/>
                      <a:pt x="2541" y="2058"/>
                      <a:pt x="2721" y="1837"/>
                    </a:cubicBezTo>
                    <a:cubicBezTo>
                      <a:pt x="2762" y="2018"/>
                      <a:pt x="2842" y="2200"/>
                      <a:pt x="2963" y="2361"/>
                    </a:cubicBezTo>
                    <a:cubicBezTo>
                      <a:pt x="3205" y="2684"/>
                      <a:pt x="3549" y="2864"/>
                      <a:pt x="3912" y="2905"/>
                    </a:cubicBezTo>
                    <a:lnTo>
                      <a:pt x="4012" y="2905"/>
                    </a:lnTo>
                    <a:cubicBezTo>
                      <a:pt x="4638" y="2905"/>
                      <a:pt x="5262" y="2482"/>
                      <a:pt x="5544" y="1856"/>
                    </a:cubicBezTo>
                    <a:cubicBezTo>
                      <a:pt x="5565" y="1797"/>
                      <a:pt x="5544" y="1735"/>
                      <a:pt x="5504" y="1716"/>
                    </a:cubicBezTo>
                    <a:cubicBezTo>
                      <a:pt x="5489" y="1711"/>
                      <a:pt x="5473" y="1708"/>
                      <a:pt x="5459" y="1708"/>
                    </a:cubicBezTo>
                    <a:cubicBezTo>
                      <a:pt x="5416" y="1708"/>
                      <a:pt x="5378" y="1731"/>
                      <a:pt x="5363" y="1776"/>
                    </a:cubicBezTo>
                    <a:cubicBezTo>
                      <a:pt x="5095" y="2333"/>
                      <a:pt x="4551" y="2706"/>
                      <a:pt x="4013" y="2706"/>
                    </a:cubicBezTo>
                    <a:cubicBezTo>
                      <a:pt x="3986" y="2706"/>
                      <a:pt x="3958" y="2705"/>
                      <a:pt x="3931" y="2703"/>
                    </a:cubicBezTo>
                    <a:cubicBezTo>
                      <a:pt x="3630" y="2684"/>
                      <a:pt x="3326" y="2501"/>
                      <a:pt x="3125" y="2240"/>
                    </a:cubicBezTo>
                    <a:cubicBezTo>
                      <a:pt x="2944" y="2018"/>
                      <a:pt x="2883" y="1756"/>
                      <a:pt x="2923" y="1514"/>
                    </a:cubicBezTo>
                    <a:cubicBezTo>
                      <a:pt x="2944" y="1453"/>
                      <a:pt x="2904" y="1413"/>
                      <a:pt x="2863" y="1393"/>
                    </a:cubicBezTo>
                    <a:cubicBezTo>
                      <a:pt x="2848" y="1388"/>
                      <a:pt x="2834" y="1385"/>
                      <a:pt x="2821" y="1385"/>
                    </a:cubicBezTo>
                    <a:cubicBezTo>
                      <a:pt x="2783" y="1385"/>
                      <a:pt x="2757" y="1408"/>
                      <a:pt x="2742" y="1453"/>
                    </a:cubicBezTo>
                    <a:cubicBezTo>
                      <a:pt x="2601" y="1756"/>
                      <a:pt x="2299" y="2018"/>
                      <a:pt x="1936" y="2138"/>
                    </a:cubicBezTo>
                    <a:cubicBezTo>
                      <a:pt x="1793" y="2186"/>
                      <a:pt x="1646" y="2209"/>
                      <a:pt x="1503" y="2209"/>
                    </a:cubicBezTo>
                    <a:cubicBezTo>
                      <a:pt x="1283" y="2209"/>
                      <a:pt x="1070" y="2155"/>
                      <a:pt x="888" y="2058"/>
                    </a:cubicBezTo>
                    <a:cubicBezTo>
                      <a:pt x="605" y="1877"/>
                      <a:pt x="383" y="1574"/>
                      <a:pt x="283" y="1192"/>
                    </a:cubicBezTo>
                    <a:cubicBezTo>
                      <a:pt x="202" y="829"/>
                      <a:pt x="262" y="445"/>
                      <a:pt x="463" y="163"/>
                    </a:cubicBezTo>
                    <a:cubicBezTo>
                      <a:pt x="484" y="122"/>
                      <a:pt x="484" y="63"/>
                      <a:pt x="444" y="22"/>
                    </a:cubicBezTo>
                    <a:cubicBezTo>
                      <a:pt x="420" y="7"/>
                      <a:pt x="397" y="0"/>
                      <a:pt x="376" y="0"/>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8"/>
              <p:cNvSpPr/>
              <p:nvPr/>
            </p:nvSpPr>
            <p:spPr>
              <a:xfrm>
                <a:off x="-3547554" y="2174767"/>
                <a:ext cx="107960" cy="155056"/>
              </a:xfrm>
              <a:custGeom>
                <a:avLst/>
                <a:gdLst/>
                <a:ahLst/>
                <a:cxnLst/>
                <a:rect l="l" t="t" r="r" b="b"/>
                <a:pathLst>
                  <a:path w="2219" h="3187" extrusionOk="0">
                    <a:moveTo>
                      <a:pt x="2038" y="141"/>
                    </a:moveTo>
                    <a:cubicBezTo>
                      <a:pt x="2057" y="141"/>
                      <a:pt x="2057" y="141"/>
                      <a:pt x="2057" y="162"/>
                    </a:cubicBezTo>
                    <a:cubicBezTo>
                      <a:pt x="2078" y="182"/>
                      <a:pt x="2098" y="243"/>
                      <a:pt x="2078" y="303"/>
                    </a:cubicBezTo>
                    <a:cubicBezTo>
                      <a:pt x="1977" y="665"/>
                      <a:pt x="1756" y="969"/>
                      <a:pt x="1514" y="1291"/>
                    </a:cubicBezTo>
                    <a:cubicBezTo>
                      <a:pt x="1412" y="1412"/>
                      <a:pt x="1291" y="1552"/>
                      <a:pt x="1170" y="1654"/>
                    </a:cubicBezTo>
                    <a:cubicBezTo>
                      <a:pt x="1210" y="1432"/>
                      <a:pt x="1291" y="1211"/>
                      <a:pt x="1372" y="988"/>
                    </a:cubicBezTo>
                    <a:cubicBezTo>
                      <a:pt x="1473" y="727"/>
                      <a:pt x="1654" y="343"/>
                      <a:pt x="1977" y="162"/>
                    </a:cubicBezTo>
                    <a:cubicBezTo>
                      <a:pt x="1998" y="141"/>
                      <a:pt x="2017" y="141"/>
                      <a:pt x="2038" y="141"/>
                    </a:cubicBezTo>
                    <a:close/>
                    <a:moveTo>
                      <a:pt x="2057" y="1"/>
                    </a:moveTo>
                    <a:cubicBezTo>
                      <a:pt x="1998" y="1"/>
                      <a:pt x="1957" y="20"/>
                      <a:pt x="1917" y="41"/>
                    </a:cubicBezTo>
                    <a:cubicBezTo>
                      <a:pt x="1554" y="243"/>
                      <a:pt x="1352" y="646"/>
                      <a:pt x="1251" y="948"/>
                    </a:cubicBezTo>
                    <a:cubicBezTo>
                      <a:pt x="1130" y="1230"/>
                      <a:pt x="1049" y="1512"/>
                      <a:pt x="1009" y="1794"/>
                    </a:cubicBezTo>
                    <a:cubicBezTo>
                      <a:pt x="869" y="1915"/>
                      <a:pt x="686" y="1996"/>
                      <a:pt x="506" y="2017"/>
                    </a:cubicBezTo>
                    <a:cubicBezTo>
                      <a:pt x="364" y="2017"/>
                      <a:pt x="223" y="1996"/>
                      <a:pt x="81" y="1936"/>
                    </a:cubicBezTo>
                    <a:cubicBezTo>
                      <a:pt x="81" y="1936"/>
                      <a:pt x="62" y="1936"/>
                      <a:pt x="62" y="1915"/>
                    </a:cubicBezTo>
                    <a:lnTo>
                      <a:pt x="1" y="2036"/>
                    </a:lnTo>
                    <a:lnTo>
                      <a:pt x="22" y="2057"/>
                    </a:lnTo>
                    <a:cubicBezTo>
                      <a:pt x="62" y="2077"/>
                      <a:pt x="81" y="2077"/>
                      <a:pt x="102" y="2098"/>
                    </a:cubicBezTo>
                    <a:cubicBezTo>
                      <a:pt x="143" y="2098"/>
                      <a:pt x="183" y="2117"/>
                      <a:pt x="243" y="2138"/>
                    </a:cubicBezTo>
                    <a:cubicBezTo>
                      <a:pt x="283" y="2148"/>
                      <a:pt x="329" y="2152"/>
                      <a:pt x="377" y="2152"/>
                    </a:cubicBezTo>
                    <a:cubicBezTo>
                      <a:pt x="425" y="2152"/>
                      <a:pt x="475" y="2148"/>
                      <a:pt x="525" y="2138"/>
                    </a:cubicBezTo>
                    <a:cubicBezTo>
                      <a:pt x="686" y="2138"/>
                      <a:pt x="848" y="2077"/>
                      <a:pt x="990" y="1977"/>
                    </a:cubicBezTo>
                    <a:lnTo>
                      <a:pt x="990" y="1977"/>
                    </a:lnTo>
                    <a:cubicBezTo>
                      <a:pt x="969" y="2036"/>
                      <a:pt x="969" y="2117"/>
                      <a:pt x="969" y="2178"/>
                    </a:cubicBezTo>
                    <a:cubicBezTo>
                      <a:pt x="969" y="2299"/>
                      <a:pt x="969" y="2501"/>
                      <a:pt x="1009" y="2681"/>
                    </a:cubicBezTo>
                    <a:lnTo>
                      <a:pt x="1070" y="2864"/>
                    </a:lnTo>
                    <a:cubicBezTo>
                      <a:pt x="1130" y="2985"/>
                      <a:pt x="1231" y="3106"/>
                      <a:pt x="1372" y="3186"/>
                    </a:cubicBezTo>
                    <a:lnTo>
                      <a:pt x="1433" y="3065"/>
                    </a:lnTo>
                    <a:cubicBezTo>
                      <a:pt x="1291" y="2985"/>
                      <a:pt x="1210" y="2843"/>
                      <a:pt x="1151" y="2702"/>
                    </a:cubicBezTo>
                    <a:lnTo>
                      <a:pt x="1151" y="2641"/>
                    </a:lnTo>
                    <a:cubicBezTo>
                      <a:pt x="1090" y="2480"/>
                      <a:pt x="1090" y="2299"/>
                      <a:pt x="1110" y="2198"/>
                    </a:cubicBezTo>
                    <a:cubicBezTo>
                      <a:pt x="1110" y="2077"/>
                      <a:pt x="1130" y="1977"/>
                      <a:pt x="1130" y="1875"/>
                    </a:cubicBezTo>
                    <a:cubicBezTo>
                      <a:pt x="1312" y="1735"/>
                      <a:pt x="1473" y="1552"/>
                      <a:pt x="1614" y="1372"/>
                    </a:cubicBezTo>
                    <a:cubicBezTo>
                      <a:pt x="1856" y="1069"/>
                      <a:pt x="2119" y="727"/>
                      <a:pt x="2199" y="343"/>
                    </a:cubicBezTo>
                    <a:cubicBezTo>
                      <a:pt x="2219" y="262"/>
                      <a:pt x="2219" y="141"/>
                      <a:pt x="2178" y="82"/>
                    </a:cubicBezTo>
                    <a:cubicBezTo>
                      <a:pt x="2159" y="41"/>
                      <a:pt x="2119" y="20"/>
                      <a:pt x="2057"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8"/>
              <p:cNvSpPr/>
              <p:nvPr/>
            </p:nvSpPr>
            <p:spPr>
              <a:xfrm>
                <a:off x="-3603407" y="2270905"/>
                <a:ext cx="68697" cy="495331"/>
              </a:xfrm>
              <a:custGeom>
                <a:avLst/>
                <a:gdLst/>
                <a:ahLst/>
                <a:cxnLst/>
                <a:rect l="l" t="t" r="r" b="b"/>
                <a:pathLst>
                  <a:path w="1412" h="10181" extrusionOk="0">
                    <a:moveTo>
                      <a:pt x="1291" y="1"/>
                    </a:moveTo>
                    <a:cubicBezTo>
                      <a:pt x="1270" y="41"/>
                      <a:pt x="1250" y="81"/>
                      <a:pt x="1250" y="122"/>
                    </a:cubicBezTo>
                    <a:cubicBezTo>
                      <a:pt x="404" y="3146"/>
                      <a:pt x="0" y="6270"/>
                      <a:pt x="60" y="9436"/>
                    </a:cubicBezTo>
                    <a:cubicBezTo>
                      <a:pt x="60" y="9517"/>
                      <a:pt x="81" y="9617"/>
                      <a:pt x="100" y="9737"/>
                    </a:cubicBezTo>
                    <a:lnTo>
                      <a:pt x="162" y="10041"/>
                    </a:lnTo>
                    <a:cubicBezTo>
                      <a:pt x="162" y="10100"/>
                      <a:pt x="181" y="10141"/>
                      <a:pt x="181" y="10181"/>
                    </a:cubicBezTo>
                    <a:lnTo>
                      <a:pt x="221" y="10181"/>
                    </a:lnTo>
                    <a:cubicBezTo>
                      <a:pt x="202" y="10141"/>
                      <a:pt x="202" y="10100"/>
                      <a:pt x="202" y="10060"/>
                    </a:cubicBezTo>
                    <a:cubicBezTo>
                      <a:pt x="202" y="9617"/>
                      <a:pt x="181" y="9194"/>
                      <a:pt x="181" y="8750"/>
                    </a:cubicBezTo>
                    <a:cubicBezTo>
                      <a:pt x="202" y="5847"/>
                      <a:pt x="605" y="2963"/>
                      <a:pt x="1391" y="162"/>
                    </a:cubicBezTo>
                    <a:cubicBezTo>
                      <a:pt x="1391" y="122"/>
                      <a:pt x="1391" y="81"/>
                      <a:pt x="1412" y="41"/>
                    </a:cubicBezTo>
                    <a:lnTo>
                      <a:pt x="1291"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8"/>
              <p:cNvSpPr/>
              <p:nvPr/>
            </p:nvSpPr>
            <p:spPr>
              <a:xfrm>
                <a:off x="-3598542" y="2301264"/>
                <a:ext cx="107960" cy="459134"/>
              </a:xfrm>
              <a:custGeom>
                <a:avLst/>
                <a:gdLst/>
                <a:ahLst/>
                <a:cxnLst/>
                <a:rect l="l" t="t" r="r" b="b"/>
                <a:pathLst>
                  <a:path w="2219" h="9437" extrusionOk="0">
                    <a:moveTo>
                      <a:pt x="2097" y="1"/>
                    </a:moveTo>
                    <a:cubicBezTo>
                      <a:pt x="2097" y="41"/>
                      <a:pt x="2078" y="62"/>
                      <a:pt x="2057" y="81"/>
                    </a:cubicBezTo>
                    <a:cubicBezTo>
                      <a:pt x="747" y="2562"/>
                      <a:pt x="344" y="5444"/>
                      <a:pt x="81" y="8126"/>
                    </a:cubicBezTo>
                    <a:cubicBezTo>
                      <a:pt x="62" y="8468"/>
                      <a:pt x="21" y="8791"/>
                      <a:pt x="0" y="9113"/>
                    </a:cubicBezTo>
                    <a:lnTo>
                      <a:pt x="62" y="9417"/>
                    </a:lnTo>
                    <a:lnTo>
                      <a:pt x="102" y="9436"/>
                    </a:lnTo>
                    <a:cubicBezTo>
                      <a:pt x="363" y="6452"/>
                      <a:pt x="646" y="3086"/>
                      <a:pt x="2118" y="264"/>
                    </a:cubicBezTo>
                    <a:cubicBezTo>
                      <a:pt x="2158" y="202"/>
                      <a:pt x="2178" y="162"/>
                      <a:pt x="2199" y="102"/>
                    </a:cubicBezTo>
                    <a:cubicBezTo>
                      <a:pt x="2218" y="102"/>
                      <a:pt x="2218" y="81"/>
                      <a:pt x="2218" y="62"/>
                    </a:cubicBezTo>
                    <a:lnTo>
                      <a:pt x="2199" y="41"/>
                    </a:lnTo>
                    <a:lnTo>
                      <a:pt x="2097"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8"/>
              <p:cNvSpPr/>
              <p:nvPr/>
            </p:nvSpPr>
            <p:spPr>
              <a:xfrm>
                <a:off x="-2580973" y="1463271"/>
                <a:ext cx="27148" cy="22964"/>
              </a:xfrm>
              <a:custGeom>
                <a:avLst/>
                <a:gdLst/>
                <a:ahLst/>
                <a:cxnLst/>
                <a:rect l="l" t="t" r="r" b="b"/>
                <a:pathLst>
                  <a:path w="558" h="472" extrusionOk="0">
                    <a:moveTo>
                      <a:pt x="133" y="1"/>
                    </a:moveTo>
                    <a:cubicBezTo>
                      <a:pt x="40" y="1"/>
                      <a:pt x="0" y="124"/>
                      <a:pt x="53" y="230"/>
                    </a:cubicBezTo>
                    <a:cubicBezTo>
                      <a:pt x="114" y="311"/>
                      <a:pt x="235" y="411"/>
                      <a:pt x="335" y="451"/>
                    </a:cubicBezTo>
                    <a:cubicBezTo>
                      <a:pt x="366" y="462"/>
                      <a:pt x="401" y="472"/>
                      <a:pt x="434" y="472"/>
                    </a:cubicBezTo>
                    <a:cubicBezTo>
                      <a:pt x="467" y="472"/>
                      <a:pt x="497" y="462"/>
                      <a:pt x="517" y="432"/>
                    </a:cubicBezTo>
                    <a:cubicBezTo>
                      <a:pt x="558" y="411"/>
                      <a:pt x="558" y="351"/>
                      <a:pt x="537" y="311"/>
                    </a:cubicBezTo>
                    <a:cubicBezTo>
                      <a:pt x="537" y="270"/>
                      <a:pt x="517" y="230"/>
                      <a:pt x="477" y="190"/>
                    </a:cubicBezTo>
                    <a:cubicBezTo>
                      <a:pt x="396" y="88"/>
                      <a:pt x="295" y="29"/>
                      <a:pt x="174" y="8"/>
                    </a:cubicBezTo>
                    <a:cubicBezTo>
                      <a:pt x="159" y="3"/>
                      <a:pt x="146" y="1"/>
                      <a:pt x="133"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8"/>
              <p:cNvSpPr/>
              <p:nvPr/>
            </p:nvSpPr>
            <p:spPr>
              <a:xfrm>
                <a:off x="-2583017" y="1420360"/>
                <a:ext cx="28170" cy="23207"/>
              </a:xfrm>
              <a:custGeom>
                <a:avLst/>
                <a:gdLst/>
                <a:ahLst/>
                <a:cxnLst/>
                <a:rect l="l" t="t" r="r" b="b"/>
                <a:pathLst>
                  <a:path w="579" h="477" extrusionOk="0">
                    <a:moveTo>
                      <a:pt x="167" y="0"/>
                    </a:moveTo>
                    <a:cubicBezTo>
                      <a:pt x="47" y="0"/>
                      <a:pt x="1" y="113"/>
                      <a:pt x="75" y="225"/>
                    </a:cubicBezTo>
                    <a:cubicBezTo>
                      <a:pt x="135" y="325"/>
                      <a:pt x="256" y="406"/>
                      <a:pt x="358" y="446"/>
                    </a:cubicBezTo>
                    <a:cubicBezTo>
                      <a:pt x="387" y="466"/>
                      <a:pt x="423" y="476"/>
                      <a:pt x="455" y="476"/>
                    </a:cubicBezTo>
                    <a:cubicBezTo>
                      <a:pt x="488" y="476"/>
                      <a:pt x="518" y="466"/>
                      <a:pt x="538" y="446"/>
                    </a:cubicBezTo>
                    <a:cubicBezTo>
                      <a:pt x="559" y="406"/>
                      <a:pt x="579" y="365"/>
                      <a:pt x="559" y="306"/>
                    </a:cubicBezTo>
                    <a:cubicBezTo>
                      <a:pt x="559" y="265"/>
                      <a:pt x="519" y="225"/>
                      <a:pt x="498" y="204"/>
                    </a:cubicBezTo>
                    <a:cubicBezTo>
                      <a:pt x="417" y="104"/>
                      <a:pt x="317" y="43"/>
                      <a:pt x="196" y="3"/>
                    </a:cubicBezTo>
                    <a:cubicBezTo>
                      <a:pt x="186" y="1"/>
                      <a:pt x="176" y="0"/>
                      <a:pt x="167" y="0"/>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2545797" y="1407613"/>
                <a:ext cx="27294" cy="22721"/>
              </a:xfrm>
              <a:custGeom>
                <a:avLst/>
                <a:gdLst/>
                <a:ahLst/>
                <a:cxnLst/>
                <a:rect l="l" t="t" r="r" b="b"/>
                <a:pathLst>
                  <a:path w="561" h="467" extrusionOk="0">
                    <a:moveTo>
                      <a:pt x="166" y="1"/>
                    </a:moveTo>
                    <a:cubicBezTo>
                      <a:pt x="47" y="1"/>
                      <a:pt x="0" y="113"/>
                      <a:pt x="56" y="224"/>
                    </a:cubicBezTo>
                    <a:cubicBezTo>
                      <a:pt x="117" y="326"/>
                      <a:pt x="257" y="406"/>
                      <a:pt x="338" y="447"/>
                    </a:cubicBezTo>
                    <a:cubicBezTo>
                      <a:pt x="368" y="456"/>
                      <a:pt x="404" y="467"/>
                      <a:pt x="437" y="467"/>
                    </a:cubicBezTo>
                    <a:cubicBezTo>
                      <a:pt x="470" y="467"/>
                      <a:pt x="500" y="456"/>
                      <a:pt x="520" y="426"/>
                    </a:cubicBezTo>
                    <a:cubicBezTo>
                      <a:pt x="560" y="406"/>
                      <a:pt x="560" y="345"/>
                      <a:pt x="560" y="305"/>
                    </a:cubicBezTo>
                    <a:lnTo>
                      <a:pt x="499" y="184"/>
                    </a:lnTo>
                    <a:cubicBezTo>
                      <a:pt x="418" y="103"/>
                      <a:pt x="297" y="23"/>
                      <a:pt x="197" y="3"/>
                    </a:cubicBezTo>
                    <a:cubicBezTo>
                      <a:pt x="187" y="2"/>
                      <a:pt x="176" y="1"/>
                      <a:pt x="166"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2505562" y="1435102"/>
                <a:ext cx="27245" cy="22721"/>
              </a:xfrm>
              <a:custGeom>
                <a:avLst/>
                <a:gdLst/>
                <a:ahLst/>
                <a:cxnLst/>
                <a:rect l="l" t="t" r="r" b="b"/>
                <a:pathLst>
                  <a:path w="560" h="467" extrusionOk="0">
                    <a:moveTo>
                      <a:pt x="165" y="0"/>
                    </a:moveTo>
                    <a:cubicBezTo>
                      <a:pt x="47" y="0"/>
                      <a:pt x="1" y="112"/>
                      <a:pt x="75" y="224"/>
                    </a:cubicBezTo>
                    <a:cubicBezTo>
                      <a:pt x="137" y="325"/>
                      <a:pt x="258" y="406"/>
                      <a:pt x="358" y="446"/>
                    </a:cubicBezTo>
                    <a:cubicBezTo>
                      <a:pt x="388" y="456"/>
                      <a:pt x="418" y="466"/>
                      <a:pt x="449" y="466"/>
                    </a:cubicBezTo>
                    <a:cubicBezTo>
                      <a:pt x="479" y="466"/>
                      <a:pt x="509" y="456"/>
                      <a:pt x="540" y="425"/>
                    </a:cubicBezTo>
                    <a:cubicBezTo>
                      <a:pt x="559" y="406"/>
                      <a:pt x="559" y="345"/>
                      <a:pt x="559" y="304"/>
                    </a:cubicBezTo>
                    <a:lnTo>
                      <a:pt x="499" y="183"/>
                    </a:lnTo>
                    <a:cubicBezTo>
                      <a:pt x="419" y="103"/>
                      <a:pt x="317" y="22"/>
                      <a:pt x="196" y="3"/>
                    </a:cubicBezTo>
                    <a:cubicBezTo>
                      <a:pt x="185" y="1"/>
                      <a:pt x="175" y="0"/>
                      <a:pt x="165" y="0"/>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2541808" y="1451741"/>
                <a:ext cx="27197" cy="22721"/>
              </a:xfrm>
              <a:custGeom>
                <a:avLst/>
                <a:gdLst/>
                <a:ahLst/>
                <a:cxnLst/>
                <a:rect l="l" t="t" r="r" b="b"/>
                <a:pathLst>
                  <a:path w="559" h="467" extrusionOk="0">
                    <a:moveTo>
                      <a:pt x="167" y="1"/>
                    </a:moveTo>
                    <a:cubicBezTo>
                      <a:pt x="46" y="1"/>
                      <a:pt x="0" y="113"/>
                      <a:pt x="75" y="225"/>
                    </a:cubicBezTo>
                    <a:cubicBezTo>
                      <a:pt x="115" y="325"/>
                      <a:pt x="256" y="406"/>
                      <a:pt x="357" y="446"/>
                    </a:cubicBezTo>
                    <a:cubicBezTo>
                      <a:pt x="378" y="457"/>
                      <a:pt x="408" y="467"/>
                      <a:pt x="440" y="467"/>
                    </a:cubicBezTo>
                    <a:cubicBezTo>
                      <a:pt x="473" y="467"/>
                      <a:pt x="508" y="457"/>
                      <a:pt x="538" y="427"/>
                    </a:cubicBezTo>
                    <a:cubicBezTo>
                      <a:pt x="559" y="406"/>
                      <a:pt x="559" y="346"/>
                      <a:pt x="559" y="306"/>
                    </a:cubicBezTo>
                    <a:lnTo>
                      <a:pt x="498" y="185"/>
                    </a:lnTo>
                    <a:cubicBezTo>
                      <a:pt x="417" y="104"/>
                      <a:pt x="296" y="24"/>
                      <a:pt x="196" y="3"/>
                    </a:cubicBezTo>
                    <a:cubicBezTo>
                      <a:pt x="186" y="1"/>
                      <a:pt x="176" y="1"/>
                      <a:pt x="167"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2459682" y="2105972"/>
                <a:ext cx="19656" cy="28364"/>
              </a:xfrm>
              <a:custGeom>
                <a:avLst/>
                <a:gdLst/>
                <a:ahLst/>
                <a:cxnLst/>
                <a:rect l="l" t="t" r="r" b="b"/>
                <a:pathLst>
                  <a:path w="404" h="583" extrusionOk="0">
                    <a:moveTo>
                      <a:pt x="275" y="1"/>
                    </a:moveTo>
                    <a:cubicBezTo>
                      <a:pt x="232" y="1"/>
                      <a:pt x="183" y="22"/>
                      <a:pt x="140" y="63"/>
                    </a:cubicBezTo>
                    <a:cubicBezTo>
                      <a:pt x="60" y="144"/>
                      <a:pt x="19" y="305"/>
                      <a:pt x="0" y="407"/>
                    </a:cubicBezTo>
                    <a:cubicBezTo>
                      <a:pt x="0" y="467"/>
                      <a:pt x="0" y="547"/>
                      <a:pt x="60" y="568"/>
                    </a:cubicBezTo>
                    <a:cubicBezTo>
                      <a:pt x="80" y="578"/>
                      <a:pt x="105" y="583"/>
                      <a:pt x="131" y="583"/>
                    </a:cubicBezTo>
                    <a:cubicBezTo>
                      <a:pt x="156" y="583"/>
                      <a:pt x="181" y="578"/>
                      <a:pt x="202" y="568"/>
                    </a:cubicBezTo>
                    <a:cubicBezTo>
                      <a:pt x="242" y="547"/>
                      <a:pt x="261" y="507"/>
                      <a:pt x="302" y="467"/>
                    </a:cubicBezTo>
                    <a:cubicBezTo>
                      <a:pt x="363" y="367"/>
                      <a:pt x="403" y="246"/>
                      <a:pt x="382" y="125"/>
                    </a:cubicBezTo>
                    <a:cubicBezTo>
                      <a:pt x="382" y="42"/>
                      <a:pt x="334" y="1"/>
                      <a:pt x="275"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2419544" y="2093226"/>
                <a:ext cx="19704" cy="28364"/>
              </a:xfrm>
              <a:custGeom>
                <a:avLst/>
                <a:gdLst/>
                <a:ahLst/>
                <a:cxnLst/>
                <a:rect l="l" t="t" r="r" b="b"/>
                <a:pathLst>
                  <a:path w="405" h="583" extrusionOk="0">
                    <a:moveTo>
                      <a:pt x="282" y="1"/>
                    </a:moveTo>
                    <a:cubicBezTo>
                      <a:pt x="240" y="1"/>
                      <a:pt x="196" y="22"/>
                      <a:pt x="162" y="64"/>
                    </a:cubicBezTo>
                    <a:cubicBezTo>
                      <a:pt x="81" y="145"/>
                      <a:pt x="41" y="306"/>
                      <a:pt x="22" y="406"/>
                    </a:cubicBezTo>
                    <a:cubicBezTo>
                      <a:pt x="1" y="467"/>
                      <a:pt x="22" y="548"/>
                      <a:pt x="81" y="567"/>
                    </a:cubicBezTo>
                    <a:cubicBezTo>
                      <a:pt x="102" y="578"/>
                      <a:pt x="122" y="583"/>
                      <a:pt x="142" y="583"/>
                    </a:cubicBezTo>
                    <a:cubicBezTo>
                      <a:pt x="162" y="583"/>
                      <a:pt x="182" y="578"/>
                      <a:pt x="202" y="567"/>
                    </a:cubicBezTo>
                    <a:cubicBezTo>
                      <a:pt x="243" y="548"/>
                      <a:pt x="283" y="508"/>
                      <a:pt x="304" y="467"/>
                    </a:cubicBezTo>
                    <a:cubicBezTo>
                      <a:pt x="364" y="366"/>
                      <a:pt x="404" y="245"/>
                      <a:pt x="404" y="124"/>
                    </a:cubicBezTo>
                    <a:cubicBezTo>
                      <a:pt x="393" y="42"/>
                      <a:pt x="340" y="1"/>
                      <a:pt x="282"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2395996" y="2125579"/>
                <a:ext cx="18731" cy="28072"/>
              </a:xfrm>
              <a:custGeom>
                <a:avLst/>
                <a:gdLst/>
                <a:ahLst/>
                <a:cxnLst/>
                <a:rect l="l" t="t" r="r" b="b"/>
                <a:pathLst>
                  <a:path w="385" h="577" extrusionOk="0">
                    <a:moveTo>
                      <a:pt x="268" y="1"/>
                    </a:moveTo>
                    <a:cubicBezTo>
                      <a:pt x="224" y="1"/>
                      <a:pt x="176" y="22"/>
                      <a:pt x="143" y="64"/>
                    </a:cubicBezTo>
                    <a:cubicBezTo>
                      <a:pt x="62" y="144"/>
                      <a:pt x="22" y="286"/>
                      <a:pt x="1" y="386"/>
                    </a:cubicBezTo>
                    <a:cubicBezTo>
                      <a:pt x="1" y="447"/>
                      <a:pt x="1" y="528"/>
                      <a:pt x="62" y="568"/>
                    </a:cubicBezTo>
                    <a:cubicBezTo>
                      <a:pt x="74" y="574"/>
                      <a:pt x="87" y="576"/>
                      <a:pt x="101" y="576"/>
                    </a:cubicBezTo>
                    <a:cubicBezTo>
                      <a:pt x="134" y="576"/>
                      <a:pt x="168" y="562"/>
                      <a:pt x="183" y="547"/>
                    </a:cubicBezTo>
                    <a:cubicBezTo>
                      <a:pt x="223" y="528"/>
                      <a:pt x="264" y="488"/>
                      <a:pt x="283" y="467"/>
                    </a:cubicBezTo>
                    <a:cubicBezTo>
                      <a:pt x="364" y="367"/>
                      <a:pt x="385" y="246"/>
                      <a:pt x="385" y="125"/>
                    </a:cubicBezTo>
                    <a:cubicBezTo>
                      <a:pt x="385" y="42"/>
                      <a:pt x="330" y="1"/>
                      <a:pt x="268"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2411662" y="2171702"/>
                <a:ext cx="19656" cy="28364"/>
              </a:xfrm>
              <a:custGeom>
                <a:avLst/>
                <a:gdLst/>
                <a:ahLst/>
                <a:cxnLst/>
                <a:rect l="l" t="t" r="r" b="b"/>
                <a:pathLst>
                  <a:path w="404" h="583" extrusionOk="0">
                    <a:moveTo>
                      <a:pt x="276" y="1"/>
                    </a:moveTo>
                    <a:cubicBezTo>
                      <a:pt x="233" y="1"/>
                      <a:pt x="184" y="22"/>
                      <a:pt x="142" y="64"/>
                    </a:cubicBezTo>
                    <a:cubicBezTo>
                      <a:pt x="61" y="145"/>
                      <a:pt x="21" y="285"/>
                      <a:pt x="0" y="386"/>
                    </a:cubicBezTo>
                    <a:cubicBezTo>
                      <a:pt x="0" y="467"/>
                      <a:pt x="0" y="527"/>
                      <a:pt x="61" y="567"/>
                    </a:cubicBezTo>
                    <a:cubicBezTo>
                      <a:pt x="82" y="578"/>
                      <a:pt x="107" y="583"/>
                      <a:pt x="132" y="583"/>
                    </a:cubicBezTo>
                    <a:cubicBezTo>
                      <a:pt x="157" y="583"/>
                      <a:pt x="182" y="578"/>
                      <a:pt x="202" y="567"/>
                    </a:cubicBezTo>
                    <a:cubicBezTo>
                      <a:pt x="242" y="527"/>
                      <a:pt x="263" y="507"/>
                      <a:pt x="282" y="467"/>
                    </a:cubicBezTo>
                    <a:cubicBezTo>
                      <a:pt x="363" y="366"/>
                      <a:pt x="403" y="245"/>
                      <a:pt x="384" y="124"/>
                    </a:cubicBezTo>
                    <a:cubicBezTo>
                      <a:pt x="384" y="42"/>
                      <a:pt x="336" y="1"/>
                      <a:pt x="276"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2438129" y="2141294"/>
                <a:ext cx="19656" cy="28364"/>
              </a:xfrm>
              <a:custGeom>
                <a:avLst/>
                <a:gdLst/>
                <a:ahLst/>
                <a:cxnLst/>
                <a:rect l="l" t="t" r="r" b="b"/>
                <a:pathLst>
                  <a:path w="404" h="583" extrusionOk="0">
                    <a:moveTo>
                      <a:pt x="281" y="1"/>
                    </a:moveTo>
                    <a:cubicBezTo>
                      <a:pt x="239" y="1"/>
                      <a:pt x="195" y="21"/>
                      <a:pt x="162" y="63"/>
                    </a:cubicBezTo>
                    <a:cubicBezTo>
                      <a:pt x="81" y="144"/>
                      <a:pt x="41" y="286"/>
                      <a:pt x="20" y="386"/>
                    </a:cubicBezTo>
                    <a:cubicBezTo>
                      <a:pt x="1" y="466"/>
                      <a:pt x="20" y="528"/>
                      <a:pt x="81" y="568"/>
                    </a:cubicBezTo>
                    <a:cubicBezTo>
                      <a:pt x="101" y="578"/>
                      <a:pt x="122" y="582"/>
                      <a:pt x="142" y="582"/>
                    </a:cubicBezTo>
                    <a:cubicBezTo>
                      <a:pt x="162" y="582"/>
                      <a:pt x="182" y="578"/>
                      <a:pt x="202" y="568"/>
                    </a:cubicBezTo>
                    <a:cubicBezTo>
                      <a:pt x="242" y="528"/>
                      <a:pt x="283" y="507"/>
                      <a:pt x="302" y="466"/>
                    </a:cubicBezTo>
                    <a:cubicBezTo>
                      <a:pt x="363" y="366"/>
                      <a:pt x="404" y="245"/>
                      <a:pt x="404" y="124"/>
                    </a:cubicBezTo>
                    <a:cubicBezTo>
                      <a:pt x="392" y="42"/>
                      <a:pt x="339" y="1"/>
                      <a:pt x="281" y="1"/>
                    </a:cubicBezTo>
                    <a:close/>
                  </a:path>
                </a:pathLst>
              </a:custGeom>
              <a:solidFill>
                <a:srgbClr val="F4E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8"/>
              <p:cNvSpPr/>
              <p:nvPr/>
            </p:nvSpPr>
            <p:spPr>
              <a:xfrm>
                <a:off x="-2529693" y="1648151"/>
                <a:ext cx="209303" cy="421671"/>
              </a:xfrm>
              <a:custGeom>
                <a:avLst/>
                <a:gdLst/>
                <a:ahLst/>
                <a:cxnLst/>
                <a:rect l="l" t="t" r="r" b="b"/>
                <a:pathLst>
                  <a:path w="4302" h="8667" extrusionOk="0">
                    <a:moveTo>
                      <a:pt x="2136" y="1"/>
                    </a:moveTo>
                    <a:cubicBezTo>
                      <a:pt x="1" y="1"/>
                      <a:pt x="1534" y="5315"/>
                      <a:pt x="2044" y="6409"/>
                    </a:cubicBezTo>
                    <a:cubicBezTo>
                      <a:pt x="2426" y="7256"/>
                      <a:pt x="2950" y="8062"/>
                      <a:pt x="3737" y="8546"/>
                    </a:cubicBezTo>
                    <a:cubicBezTo>
                      <a:pt x="3818" y="8586"/>
                      <a:pt x="3899" y="8627"/>
                      <a:pt x="3958" y="8667"/>
                    </a:cubicBezTo>
                    <a:cubicBezTo>
                      <a:pt x="4141" y="5804"/>
                      <a:pt x="4241" y="3083"/>
                      <a:pt x="4302" y="1148"/>
                    </a:cubicBezTo>
                    <a:cubicBezTo>
                      <a:pt x="3837" y="643"/>
                      <a:pt x="3273" y="261"/>
                      <a:pt x="2628" y="78"/>
                    </a:cubicBezTo>
                    <a:cubicBezTo>
                      <a:pt x="2445" y="26"/>
                      <a:pt x="2282" y="1"/>
                      <a:pt x="2136"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18"/>
            <p:cNvGrpSpPr/>
            <p:nvPr/>
          </p:nvGrpSpPr>
          <p:grpSpPr>
            <a:xfrm>
              <a:off x="6888290" y="2320837"/>
              <a:ext cx="264222" cy="139538"/>
              <a:chOff x="-3370994" y="2996267"/>
              <a:chExt cx="609227" cy="321739"/>
            </a:xfrm>
          </p:grpSpPr>
          <p:sp>
            <p:nvSpPr>
              <p:cNvPr id="929" name="Google Shape;929;p18"/>
              <p:cNvSpPr/>
              <p:nvPr/>
            </p:nvSpPr>
            <p:spPr>
              <a:xfrm>
                <a:off x="-3370994" y="3039178"/>
                <a:ext cx="195632" cy="241170"/>
              </a:xfrm>
              <a:custGeom>
                <a:avLst/>
                <a:gdLst/>
                <a:ahLst/>
                <a:cxnLst/>
                <a:rect l="l" t="t" r="r" b="b"/>
                <a:pathLst>
                  <a:path w="4021" h="4957" extrusionOk="0">
                    <a:moveTo>
                      <a:pt x="3613" y="1"/>
                    </a:moveTo>
                    <a:cubicBezTo>
                      <a:pt x="3554" y="1"/>
                      <a:pt x="3487" y="6"/>
                      <a:pt x="3409" y="16"/>
                    </a:cubicBezTo>
                    <a:cubicBezTo>
                      <a:pt x="3006" y="96"/>
                      <a:pt x="2602" y="217"/>
                      <a:pt x="2218" y="398"/>
                    </a:cubicBezTo>
                    <a:cubicBezTo>
                      <a:pt x="1473" y="782"/>
                      <a:pt x="828" y="1366"/>
                      <a:pt x="425" y="2091"/>
                    </a:cubicBezTo>
                    <a:cubicBezTo>
                      <a:pt x="183" y="2516"/>
                      <a:pt x="22" y="2999"/>
                      <a:pt x="22" y="3462"/>
                    </a:cubicBezTo>
                    <a:cubicBezTo>
                      <a:pt x="1" y="3946"/>
                      <a:pt x="162" y="4451"/>
                      <a:pt x="506" y="4774"/>
                    </a:cubicBezTo>
                    <a:cubicBezTo>
                      <a:pt x="616" y="4870"/>
                      <a:pt x="765" y="4957"/>
                      <a:pt x="892" y="4957"/>
                    </a:cubicBezTo>
                    <a:cubicBezTo>
                      <a:pt x="951" y="4957"/>
                      <a:pt x="1005" y="4939"/>
                      <a:pt x="1049" y="4895"/>
                    </a:cubicBezTo>
                    <a:cubicBezTo>
                      <a:pt x="1151" y="4793"/>
                      <a:pt x="1130" y="4653"/>
                      <a:pt x="1130" y="4511"/>
                    </a:cubicBezTo>
                    <a:cubicBezTo>
                      <a:pt x="1070" y="3201"/>
                      <a:pt x="1675" y="1849"/>
                      <a:pt x="2702" y="1043"/>
                    </a:cubicBezTo>
                    <a:cubicBezTo>
                      <a:pt x="2965" y="841"/>
                      <a:pt x="3247" y="661"/>
                      <a:pt x="3530" y="500"/>
                    </a:cubicBezTo>
                    <a:cubicBezTo>
                      <a:pt x="3953" y="234"/>
                      <a:pt x="4021" y="1"/>
                      <a:pt x="3613"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a:off x="-3303269" y="3040151"/>
                <a:ext cx="122702" cy="277854"/>
              </a:xfrm>
              <a:custGeom>
                <a:avLst/>
                <a:gdLst/>
                <a:ahLst/>
                <a:cxnLst/>
                <a:rect l="l" t="t" r="r" b="b"/>
                <a:pathLst>
                  <a:path w="2522" h="5711" extrusionOk="0">
                    <a:moveTo>
                      <a:pt x="2347" y="0"/>
                    </a:moveTo>
                    <a:cubicBezTo>
                      <a:pt x="2266" y="0"/>
                      <a:pt x="2143" y="48"/>
                      <a:pt x="1976" y="157"/>
                    </a:cubicBezTo>
                    <a:cubicBezTo>
                      <a:pt x="1633" y="359"/>
                      <a:pt x="1310" y="641"/>
                      <a:pt x="1049" y="963"/>
                    </a:cubicBezTo>
                    <a:cubicBezTo>
                      <a:pt x="504" y="1609"/>
                      <a:pt x="141" y="2394"/>
                      <a:pt x="41" y="3241"/>
                    </a:cubicBezTo>
                    <a:cubicBezTo>
                      <a:pt x="1" y="3705"/>
                      <a:pt x="20" y="4208"/>
                      <a:pt x="202" y="4652"/>
                    </a:cubicBezTo>
                    <a:cubicBezTo>
                      <a:pt x="383" y="5095"/>
                      <a:pt x="726" y="5479"/>
                      <a:pt x="1189" y="5660"/>
                    </a:cubicBezTo>
                    <a:cubicBezTo>
                      <a:pt x="1260" y="5691"/>
                      <a:pt x="1346" y="5710"/>
                      <a:pt x="1427" y="5710"/>
                    </a:cubicBezTo>
                    <a:cubicBezTo>
                      <a:pt x="1557" y="5710"/>
                      <a:pt x="1677" y="5663"/>
                      <a:pt x="1714" y="5539"/>
                    </a:cubicBezTo>
                    <a:cubicBezTo>
                      <a:pt x="1775" y="5418"/>
                      <a:pt x="1694" y="5297"/>
                      <a:pt x="1654" y="5176"/>
                    </a:cubicBezTo>
                    <a:cubicBezTo>
                      <a:pt x="1068" y="3987"/>
                      <a:pt x="1109" y="2515"/>
                      <a:pt x="1735" y="1367"/>
                    </a:cubicBezTo>
                    <a:cubicBezTo>
                      <a:pt x="1896" y="1063"/>
                      <a:pt x="2076" y="802"/>
                      <a:pt x="2278" y="539"/>
                    </a:cubicBezTo>
                    <a:cubicBezTo>
                      <a:pt x="2498" y="223"/>
                      <a:pt x="2522" y="0"/>
                      <a:pt x="2347"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a:off x="-2932488" y="2996267"/>
                <a:ext cx="164494" cy="261361"/>
              </a:xfrm>
              <a:custGeom>
                <a:avLst/>
                <a:gdLst/>
                <a:ahLst/>
                <a:cxnLst/>
                <a:rect l="l" t="t" r="r" b="b"/>
                <a:pathLst>
                  <a:path w="3381" h="5372" extrusionOk="0">
                    <a:moveTo>
                      <a:pt x="3129" y="1"/>
                    </a:moveTo>
                    <a:cubicBezTo>
                      <a:pt x="3050" y="1"/>
                      <a:pt x="2941" y="22"/>
                      <a:pt x="2802" y="70"/>
                    </a:cubicBezTo>
                    <a:cubicBezTo>
                      <a:pt x="2420" y="212"/>
                      <a:pt x="2036" y="414"/>
                      <a:pt x="1713" y="656"/>
                    </a:cubicBezTo>
                    <a:cubicBezTo>
                      <a:pt x="1028" y="1159"/>
                      <a:pt x="504" y="1844"/>
                      <a:pt x="221" y="2651"/>
                    </a:cubicBezTo>
                    <a:cubicBezTo>
                      <a:pt x="60" y="3094"/>
                      <a:pt x="0" y="3578"/>
                      <a:pt x="60" y="4062"/>
                    </a:cubicBezTo>
                    <a:cubicBezTo>
                      <a:pt x="141" y="4527"/>
                      <a:pt x="404" y="4989"/>
                      <a:pt x="786" y="5272"/>
                    </a:cubicBezTo>
                    <a:cubicBezTo>
                      <a:pt x="887" y="5328"/>
                      <a:pt x="1012" y="5372"/>
                      <a:pt x="1125" y="5372"/>
                    </a:cubicBezTo>
                    <a:cubicBezTo>
                      <a:pt x="1215" y="5372"/>
                      <a:pt x="1297" y="5344"/>
                      <a:pt x="1350" y="5272"/>
                    </a:cubicBezTo>
                    <a:cubicBezTo>
                      <a:pt x="1412" y="5172"/>
                      <a:pt x="1391" y="5030"/>
                      <a:pt x="1350" y="4889"/>
                    </a:cubicBezTo>
                    <a:cubicBezTo>
                      <a:pt x="1049" y="3599"/>
                      <a:pt x="1412" y="2188"/>
                      <a:pt x="2299" y="1199"/>
                    </a:cubicBezTo>
                    <a:cubicBezTo>
                      <a:pt x="2520" y="957"/>
                      <a:pt x="2762" y="736"/>
                      <a:pt x="3004" y="514"/>
                    </a:cubicBezTo>
                    <a:cubicBezTo>
                      <a:pt x="3327" y="223"/>
                      <a:pt x="3380" y="1"/>
                      <a:pt x="3129" y="1"/>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a:off x="-2865785" y="2996705"/>
                <a:ext cx="104019" cy="281309"/>
              </a:xfrm>
              <a:custGeom>
                <a:avLst/>
                <a:gdLst/>
                <a:ahLst/>
                <a:cxnLst/>
                <a:rect l="l" t="t" r="r" b="b"/>
                <a:pathLst>
                  <a:path w="2138" h="5782" extrusionOk="0">
                    <a:moveTo>
                      <a:pt x="1776" y="0"/>
                    </a:moveTo>
                    <a:cubicBezTo>
                      <a:pt x="1695" y="0"/>
                      <a:pt x="1573" y="63"/>
                      <a:pt x="1412" y="203"/>
                    </a:cubicBezTo>
                    <a:cubicBezTo>
                      <a:pt x="1108" y="485"/>
                      <a:pt x="847" y="827"/>
                      <a:pt x="646" y="1171"/>
                    </a:cubicBezTo>
                    <a:cubicBezTo>
                      <a:pt x="221" y="1897"/>
                      <a:pt x="0" y="2743"/>
                      <a:pt x="60" y="3590"/>
                    </a:cubicBezTo>
                    <a:cubicBezTo>
                      <a:pt x="100" y="4074"/>
                      <a:pt x="221" y="4558"/>
                      <a:pt x="463" y="4961"/>
                    </a:cubicBezTo>
                    <a:cubicBezTo>
                      <a:pt x="726" y="5364"/>
                      <a:pt x="1129" y="5687"/>
                      <a:pt x="1613" y="5768"/>
                    </a:cubicBezTo>
                    <a:cubicBezTo>
                      <a:pt x="1659" y="5777"/>
                      <a:pt x="1707" y="5782"/>
                      <a:pt x="1755" y="5782"/>
                    </a:cubicBezTo>
                    <a:cubicBezTo>
                      <a:pt x="1921" y="5782"/>
                      <a:pt x="2085" y="5722"/>
                      <a:pt x="2117" y="5566"/>
                    </a:cubicBezTo>
                    <a:cubicBezTo>
                      <a:pt x="2137" y="5445"/>
                      <a:pt x="2057" y="5324"/>
                      <a:pt x="1976" y="5222"/>
                    </a:cubicBezTo>
                    <a:cubicBezTo>
                      <a:pt x="1210" y="4155"/>
                      <a:pt x="968" y="2703"/>
                      <a:pt x="1391" y="1453"/>
                    </a:cubicBezTo>
                    <a:cubicBezTo>
                      <a:pt x="1492" y="1131"/>
                      <a:pt x="1633" y="827"/>
                      <a:pt x="1775" y="545"/>
                    </a:cubicBezTo>
                    <a:cubicBezTo>
                      <a:pt x="1932" y="217"/>
                      <a:pt x="1927" y="0"/>
                      <a:pt x="1776"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3" name="Google Shape;933;p18"/>
          <p:cNvGrpSpPr/>
          <p:nvPr/>
        </p:nvGrpSpPr>
        <p:grpSpPr>
          <a:xfrm>
            <a:off x="1544375" y="3331445"/>
            <a:ext cx="944585" cy="1639472"/>
            <a:chOff x="1637531" y="1426445"/>
            <a:chExt cx="944585" cy="1639472"/>
          </a:xfrm>
        </p:grpSpPr>
        <p:grpSp>
          <p:nvGrpSpPr>
            <p:cNvPr id="934" name="Google Shape;934;p18"/>
            <p:cNvGrpSpPr/>
            <p:nvPr/>
          </p:nvGrpSpPr>
          <p:grpSpPr>
            <a:xfrm>
              <a:off x="1637531" y="1426445"/>
              <a:ext cx="944585" cy="1639472"/>
              <a:chOff x="2113107" y="1109689"/>
              <a:chExt cx="1064801" cy="1848125"/>
            </a:xfrm>
          </p:grpSpPr>
          <p:sp>
            <p:nvSpPr>
              <p:cNvPr id="935" name="Google Shape;935;p18"/>
              <p:cNvSpPr/>
              <p:nvPr/>
            </p:nvSpPr>
            <p:spPr>
              <a:xfrm>
                <a:off x="2481842" y="1109689"/>
                <a:ext cx="696066" cy="1277743"/>
              </a:xfrm>
              <a:custGeom>
                <a:avLst/>
                <a:gdLst/>
                <a:ahLst/>
                <a:cxnLst/>
                <a:rect l="l" t="t" r="r" b="b"/>
                <a:pathLst>
                  <a:path w="21462" h="39397" extrusionOk="0">
                    <a:moveTo>
                      <a:pt x="11698" y="0"/>
                    </a:moveTo>
                    <a:cubicBezTo>
                      <a:pt x="10906" y="0"/>
                      <a:pt x="10089" y="170"/>
                      <a:pt x="9264" y="549"/>
                    </a:cubicBezTo>
                    <a:cubicBezTo>
                      <a:pt x="9224" y="570"/>
                      <a:pt x="9203" y="589"/>
                      <a:pt x="9203" y="589"/>
                    </a:cubicBezTo>
                    <a:cubicBezTo>
                      <a:pt x="6889" y="3689"/>
                      <a:pt x="7452" y="13834"/>
                      <a:pt x="7452" y="13834"/>
                    </a:cubicBezTo>
                    <a:cubicBezTo>
                      <a:pt x="7170" y="13975"/>
                      <a:pt x="6889" y="14115"/>
                      <a:pt x="6607" y="14297"/>
                    </a:cubicBezTo>
                    <a:cubicBezTo>
                      <a:pt x="3245" y="16310"/>
                      <a:pt x="1373" y="19732"/>
                      <a:pt x="649" y="22328"/>
                    </a:cubicBezTo>
                    <a:cubicBezTo>
                      <a:pt x="1" y="24596"/>
                      <a:pt x="539" y="24817"/>
                      <a:pt x="773" y="24817"/>
                    </a:cubicBezTo>
                    <a:cubicBezTo>
                      <a:pt x="830" y="24817"/>
                      <a:pt x="869" y="24804"/>
                      <a:pt x="869" y="24804"/>
                    </a:cubicBezTo>
                    <a:lnTo>
                      <a:pt x="869" y="24804"/>
                    </a:lnTo>
                    <a:cubicBezTo>
                      <a:pt x="869" y="24805"/>
                      <a:pt x="327" y="28589"/>
                      <a:pt x="869" y="31748"/>
                    </a:cubicBezTo>
                    <a:cubicBezTo>
                      <a:pt x="890" y="31930"/>
                      <a:pt x="931" y="32091"/>
                      <a:pt x="971" y="32271"/>
                    </a:cubicBezTo>
                    <a:cubicBezTo>
                      <a:pt x="1071" y="32754"/>
                      <a:pt x="1212" y="33218"/>
                      <a:pt x="1373" y="33640"/>
                    </a:cubicBezTo>
                    <a:lnTo>
                      <a:pt x="1373" y="33661"/>
                    </a:lnTo>
                    <a:cubicBezTo>
                      <a:pt x="1393" y="33701"/>
                      <a:pt x="1414" y="33761"/>
                      <a:pt x="1454" y="33822"/>
                    </a:cubicBezTo>
                    <a:cubicBezTo>
                      <a:pt x="1594" y="34184"/>
                      <a:pt x="1776" y="34506"/>
                      <a:pt x="1997" y="34788"/>
                    </a:cubicBezTo>
                    <a:cubicBezTo>
                      <a:pt x="2058" y="34869"/>
                      <a:pt x="2117" y="34949"/>
                      <a:pt x="2198" y="35009"/>
                    </a:cubicBezTo>
                    <a:cubicBezTo>
                      <a:pt x="2219" y="35049"/>
                      <a:pt x="2238" y="35070"/>
                      <a:pt x="2278" y="35089"/>
                    </a:cubicBezTo>
                    <a:cubicBezTo>
                      <a:pt x="2480" y="35271"/>
                      <a:pt x="2721" y="35392"/>
                      <a:pt x="2943" y="35472"/>
                    </a:cubicBezTo>
                    <a:cubicBezTo>
                      <a:pt x="2963" y="35492"/>
                      <a:pt x="2984" y="35492"/>
                      <a:pt x="3024" y="35513"/>
                    </a:cubicBezTo>
                    <a:cubicBezTo>
                      <a:pt x="3346" y="35613"/>
                      <a:pt x="3647" y="35634"/>
                      <a:pt x="3848" y="35634"/>
                    </a:cubicBezTo>
                    <a:lnTo>
                      <a:pt x="4130" y="35634"/>
                    </a:lnTo>
                    <a:lnTo>
                      <a:pt x="4130" y="35674"/>
                    </a:lnTo>
                    <a:lnTo>
                      <a:pt x="5037" y="39397"/>
                    </a:lnTo>
                    <a:lnTo>
                      <a:pt x="11135" y="39136"/>
                    </a:lnTo>
                    <a:cubicBezTo>
                      <a:pt x="13027" y="39136"/>
                      <a:pt x="14718" y="36881"/>
                      <a:pt x="15805" y="35593"/>
                    </a:cubicBezTo>
                    <a:cubicBezTo>
                      <a:pt x="19771" y="30883"/>
                      <a:pt x="21441" y="24724"/>
                      <a:pt x="21462" y="18664"/>
                    </a:cubicBezTo>
                    <a:cubicBezTo>
                      <a:pt x="21462" y="17276"/>
                      <a:pt x="21381" y="15887"/>
                      <a:pt x="21260" y="14558"/>
                    </a:cubicBezTo>
                    <a:cubicBezTo>
                      <a:pt x="20877" y="10594"/>
                      <a:pt x="20093" y="6487"/>
                      <a:pt x="17557" y="3307"/>
                    </a:cubicBezTo>
                    <a:cubicBezTo>
                      <a:pt x="16063" y="1409"/>
                      <a:pt x="13981" y="0"/>
                      <a:pt x="11698"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a:off x="2528967" y="2265316"/>
                <a:ext cx="368855" cy="692499"/>
              </a:xfrm>
              <a:custGeom>
                <a:avLst/>
                <a:gdLst/>
                <a:ahLst/>
                <a:cxnLst/>
                <a:rect l="l" t="t" r="r" b="b"/>
                <a:pathLst>
                  <a:path w="11373" h="21352" extrusionOk="0">
                    <a:moveTo>
                      <a:pt x="2677" y="1"/>
                    </a:moveTo>
                    <a:cubicBezTo>
                      <a:pt x="2677" y="1"/>
                      <a:pt x="1268" y="11273"/>
                      <a:pt x="544" y="15559"/>
                    </a:cubicBezTo>
                    <a:lnTo>
                      <a:pt x="544" y="15640"/>
                    </a:lnTo>
                    <a:cubicBezTo>
                      <a:pt x="444" y="16163"/>
                      <a:pt x="383" y="16566"/>
                      <a:pt x="302" y="16847"/>
                    </a:cubicBezTo>
                    <a:cubicBezTo>
                      <a:pt x="1" y="18197"/>
                      <a:pt x="503" y="19303"/>
                      <a:pt x="1268" y="19987"/>
                    </a:cubicBezTo>
                    <a:cubicBezTo>
                      <a:pt x="1308" y="20008"/>
                      <a:pt x="1329" y="20028"/>
                      <a:pt x="1370" y="20068"/>
                    </a:cubicBezTo>
                    <a:cubicBezTo>
                      <a:pt x="1931" y="20533"/>
                      <a:pt x="2643" y="20794"/>
                      <a:pt x="3287" y="20794"/>
                    </a:cubicBezTo>
                    <a:cubicBezTo>
                      <a:pt x="3312" y="20794"/>
                      <a:pt x="3337" y="20793"/>
                      <a:pt x="3362" y="20792"/>
                    </a:cubicBezTo>
                    <a:cubicBezTo>
                      <a:pt x="3362" y="20792"/>
                      <a:pt x="3442" y="20833"/>
                      <a:pt x="3584" y="20894"/>
                    </a:cubicBezTo>
                    <a:cubicBezTo>
                      <a:pt x="3603" y="20894"/>
                      <a:pt x="3643" y="20913"/>
                      <a:pt x="3664" y="20913"/>
                    </a:cubicBezTo>
                    <a:cubicBezTo>
                      <a:pt x="4085" y="21084"/>
                      <a:pt x="4917" y="21352"/>
                      <a:pt x="5940" y="21352"/>
                    </a:cubicBezTo>
                    <a:cubicBezTo>
                      <a:pt x="6727" y="21352"/>
                      <a:pt x="7625" y="21194"/>
                      <a:pt x="8535" y="20712"/>
                    </a:cubicBezTo>
                    <a:cubicBezTo>
                      <a:pt x="8555" y="20693"/>
                      <a:pt x="8576" y="20693"/>
                      <a:pt x="8595" y="20672"/>
                    </a:cubicBezTo>
                    <a:lnTo>
                      <a:pt x="8616" y="20672"/>
                    </a:lnTo>
                    <a:cubicBezTo>
                      <a:pt x="8777" y="20652"/>
                      <a:pt x="10427" y="20390"/>
                      <a:pt x="11091" y="18921"/>
                    </a:cubicBezTo>
                    <a:cubicBezTo>
                      <a:pt x="11131" y="18841"/>
                      <a:pt x="11152" y="18780"/>
                      <a:pt x="11171" y="18699"/>
                    </a:cubicBezTo>
                    <a:cubicBezTo>
                      <a:pt x="11273" y="18417"/>
                      <a:pt x="11332" y="18095"/>
                      <a:pt x="11353" y="17733"/>
                    </a:cubicBezTo>
                    <a:cubicBezTo>
                      <a:pt x="11373" y="17150"/>
                      <a:pt x="11373" y="16163"/>
                      <a:pt x="11373" y="14976"/>
                    </a:cubicBezTo>
                    <a:lnTo>
                      <a:pt x="11373" y="14875"/>
                    </a:lnTo>
                    <a:cubicBezTo>
                      <a:pt x="11313" y="10648"/>
                      <a:pt x="11072" y="3804"/>
                      <a:pt x="11010" y="2113"/>
                    </a:cubicBezTo>
                    <a:lnTo>
                      <a:pt x="2677"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8"/>
              <p:cNvSpPr/>
              <p:nvPr/>
            </p:nvSpPr>
            <p:spPr>
              <a:xfrm>
                <a:off x="2645176" y="2356026"/>
                <a:ext cx="68562" cy="587580"/>
              </a:xfrm>
              <a:custGeom>
                <a:avLst/>
                <a:gdLst/>
                <a:ahLst/>
                <a:cxnLst/>
                <a:rect l="l" t="t" r="r" b="b"/>
                <a:pathLst>
                  <a:path w="2114" h="18117" extrusionOk="0">
                    <a:moveTo>
                      <a:pt x="2073" y="1"/>
                    </a:moveTo>
                    <a:cubicBezTo>
                      <a:pt x="2054" y="1"/>
                      <a:pt x="2033" y="1"/>
                      <a:pt x="2033" y="41"/>
                    </a:cubicBezTo>
                    <a:lnTo>
                      <a:pt x="1268" y="5658"/>
                    </a:lnTo>
                    <a:cubicBezTo>
                      <a:pt x="927" y="8052"/>
                      <a:pt x="605" y="10508"/>
                      <a:pt x="363" y="12963"/>
                    </a:cubicBezTo>
                    <a:cubicBezTo>
                      <a:pt x="342" y="13004"/>
                      <a:pt x="342" y="13044"/>
                      <a:pt x="342" y="13084"/>
                    </a:cubicBezTo>
                    <a:cubicBezTo>
                      <a:pt x="181" y="14756"/>
                      <a:pt x="60" y="16425"/>
                      <a:pt x="1" y="18097"/>
                    </a:cubicBezTo>
                    <a:cubicBezTo>
                      <a:pt x="20" y="18097"/>
                      <a:pt x="60" y="18116"/>
                      <a:pt x="81" y="18116"/>
                    </a:cubicBezTo>
                    <a:cubicBezTo>
                      <a:pt x="141" y="16425"/>
                      <a:pt x="262" y="14715"/>
                      <a:pt x="444" y="13004"/>
                    </a:cubicBezTo>
                    <a:lnTo>
                      <a:pt x="444" y="12883"/>
                    </a:lnTo>
                    <a:cubicBezTo>
                      <a:pt x="685" y="10448"/>
                      <a:pt x="1027" y="8033"/>
                      <a:pt x="1349" y="5677"/>
                    </a:cubicBezTo>
                    <a:lnTo>
                      <a:pt x="2113" y="41"/>
                    </a:lnTo>
                    <a:cubicBezTo>
                      <a:pt x="2113" y="22"/>
                      <a:pt x="2094" y="1"/>
                      <a:pt x="2073"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8"/>
              <p:cNvSpPr/>
              <p:nvPr/>
            </p:nvSpPr>
            <p:spPr>
              <a:xfrm>
                <a:off x="2784899" y="2355410"/>
                <a:ext cx="23514" cy="581644"/>
              </a:xfrm>
              <a:custGeom>
                <a:avLst/>
                <a:gdLst/>
                <a:ahLst/>
                <a:cxnLst/>
                <a:rect l="l" t="t" r="r" b="b"/>
                <a:pathLst>
                  <a:path w="725" h="17934" extrusionOk="0">
                    <a:moveTo>
                      <a:pt x="41" y="0"/>
                    </a:moveTo>
                    <a:cubicBezTo>
                      <a:pt x="20" y="0"/>
                      <a:pt x="0" y="20"/>
                      <a:pt x="0" y="41"/>
                    </a:cubicBezTo>
                    <a:cubicBezTo>
                      <a:pt x="161" y="1530"/>
                      <a:pt x="161" y="3039"/>
                      <a:pt x="161" y="4509"/>
                    </a:cubicBezTo>
                    <a:lnTo>
                      <a:pt x="161" y="5253"/>
                    </a:lnTo>
                    <a:cubicBezTo>
                      <a:pt x="161" y="7649"/>
                      <a:pt x="242" y="10084"/>
                      <a:pt x="342" y="12499"/>
                    </a:cubicBezTo>
                    <a:cubicBezTo>
                      <a:pt x="342" y="12540"/>
                      <a:pt x="342" y="12580"/>
                      <a:pt x="363" y="12620"/>
                    </a:cubicBezTo>
                    <a:cubicBezTo>
                      <a:pt x="443" y="14412"/>
                      <a:pt x="543" y="16184"/>
                      <a:pt x="644" y="17934"/>
                    </a:cubicBezTo>
                    <a:cubicBezTo>
                      <a:pt x="664" y="17915"/>
                      <a:pt x="685" y="17915"/>
                      <a:pt x="704" y="17894"/>
                    </a:cubicBezTo>
                    <a:lnTo>
                      <a:pt x="725" y="17894"/>
                    </a:lnTo>
                    <a:cubicBezTo>
                      <a:pt x="623" y="16184"/>
                      <a:pt x="524" y="14453"/>
                      <a:pt x="443" y="12701"/>
                    </a:cubicBezTo>
                    <a:lnTo>
                      <a:pt x="443" y="12601"/>
                    </a:lnTo>
                    <a:cubicBezTo>
                      <a:pt x="322" y="10145"/>
                      <a:pt x="242" y="7689"/>
                      <a:pt x="242" y="5253"/>
                    </a:cubicBezTo>
                    <a:lnTo>
                      <a:pt x="242" y="4509"/>
                    </a:lnTo>
                    <a:cubicBezTo>
                      <a:pt x="242" y="3039"/>
                      <a:pt x="242" y="1530"/>
                      <a:pt x="81" y="41"/>
                    </a:cubicBezTo>
                    <a:cubicBezTo>
                      <a:pt x="81" y="20"/>
                      <a:pt x="60" y="0"/>
                      <a:pt x="41"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8"/>
              <p:cNvSpPr/>
              <p:nvPr/>
            </p:nvSpPr>
            <p:spPr>
              <a:xfrm>
                <a:off x="2830597" y="2348210"/>
                <a:ext cx="61395" cy="530790"/>
              </a:xfrm>
              <a:custGeom>
                <a:avLst/>
                <a:gdLst/>
                <a:ahLst/>
                <a:cxnLst/>
                <a:rect l="l" t="t" r="r" b="b"/>
                <a:pathLst>
                  <a:path w="1893" h="16366" extrusionOk="0">
                    <a:moveTo>
                      <a:pt x="41" y="0"/>
                    </a:moveTo>
                    <a:cubicBezTo>
                      <a:pt x="20" y="21"/>
                      <a:pt x="0" y="40"/>
                      <a:pt x="20" y="61"/>
                    </a:cubicBezTo>
                    <a:cubicBezTo>
                      <a:pt x="926" y="4047"/>
                      <a:pt x="1509" y="8113"/>
                      <a:pt x="1710" y="12179"/>
                    </a:cubicBezTo>
                    <a:lnTo>
                      <a:pt x="1710" y="12319"/>
                    </a:lnTo>
                    <a:cubicBezTo>
                      <a:pt x="1791" y="13668"/>
                      <a:pt x="1812" y="15016"/>
                      <a:pt x="1791" y="16365"/>
                    </a:cubicBezTo>
                    <a:cubicBezTo>
                      <a:pt x="1831" y="16285"/>
                      <a:pt x="1852" y="16224"/>
                      <a:pt x="1871" y="16143"/>
                    </a:cubicBezTo>
                    <a:cubicBezTo>
                      <a:pt x="1892" y="14876"/>
                      <a:pt x="1852" y="13607"/>
                      <a:pt x="1791" y="12340"/>
                    </a:cubicBezTo>
                    <a:lnTo>
                      <a:pt x="1791" y="12238"/>
                    </a:lnTo>
                    <a:cubicBezTo>
                      <a:pt x="1590" y="8132"/>
                      <a:pt x="1026" y="4047"/>
                      <a:pt x="100" y="40"/>
                    </a:cubicBezTo>
                    <a:cubicBezTo>
                      <a:pt x="81" y="21"/>
                      <a:pt x="60" y="0"/>
                      <a:pt x="41"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8"/>
              <p:cNvSpPr/>
              <p:nvPr/>
            </p:nvSpPr>
            <p:spPr>
              <a:xfrm>
                <a:off x="2565552" y="2325735"/>
                <a:ext cx="97946" cy="590434"/>
              </a:xfrm>
              <a:custGeom>
                <a:avLst/>
                <a:gdLst/>
                <a:ahLst/>
                <a:cxnLst/>
                <a:rect l="l" t="t" r="r" b="b"/>
                <a:pathLst>
                  <a:path w="3020" h="18205" extrusionOk="0">
                    <a:moveTo>
                      <a:pt x="2961" y="1"/>
                    </a:moveTo>
                    <a:cubicBezTo>
                      <a:pt x="2947" y="1"/>
                      <a:pt x="2933" y="15"/>
                      <a:pt x="2918" y="30"/>
                    </a:cubicBezTo>
                    <a:cubicBezTo>
                      <a:pt x="1549" y="3975"/>
                      <a:pt x="945" y="8181"/>
                      <a:pt x="443" y="12166"/>
                    </a:cubicBezTo>
                    <a:cubicBezTo>
                      <a:pt x="382" y="12609"/>
                      <a:pt x="322" y="13033"/>
                      <a:pt x="282" y="13475"/>
                    </a:cubicBezTo>
                    <a:cubicBezTo>
                      <a:pt x="282" y="13516"/>
                      <a:pt x="282" y="13535"/>
                      <a:pt x="261" y="13575"/>
                    </a:cubicBezTo>
                    <a:cubicBezTo>
                      <a:pt x="81" y="15166"/>
                      <a:pt x="0" y="16656"/>
                      <a:pt x="140" y="18124"/>
                    </a:cubicBezTo>
                    <a:cubicBezTo>
                      <a:pt x="180" y="18145"/>
                      <a:pt x="201" y="18165"/>
                      <a:pt x="242" y="18205"/>
                    </a:cubicBezTo>
                    <a:cubicBezTo>
                      <a:pt x="81" y="16696"/>
                      <a:pt x="180" y="15166"/>
                      <a:pt x="362" y="13556"/>
                    </a:cubicBezTo>
                    <a:lnTo>
                      <a:pt x="362" y="13535"/>
                    </a:lnTo>
                    <a:lnTo>
                      <a:pt x="362" y="13414"/>
                    </a:lnTo>
                    <a:cubicBezTo>
                      <a:pt x="422" y="13012"/>
                      <a:pt x="462" y="12590"/>
                      <a:pt x="523" y="12187"/>
                    </a:cubicBezTo>
                    <a:cubicBezTo>
                      <a:pt x="1026" y="8202"/>
                      <a:pt x="1630" y="3994"/>
                      <a:pt x="2998" y="49"/>
                    </a:cubicBezTo>
                    <a:cubicBezTo>
                      <a:pt x="3019" y="30"/>
                      <a:pt x="2998" y="9"/>
                      <a:pt x="2979" y="9"/>
                    </a:cubicBezTo>
                    <a:cubicBezTo>
                      <a:pt x="2973" y="3"/>
                      <a:pt x="2967" y="1"/>
                      <a:pt x="2961"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8"/>
              <p:cNvSpPr/>
              <p:nvPr/>
            </p:nvSpPr>
            <p:spPr>
              <a:xfrm>
                <a:off x="2546579" y="2743159"/>
                <a:ext cx="351244" cy="60714"/>
              </a:xfrm>
              <a:custGeom>
                <a:avLst/>
                <a:gdLst/>
                <a:ahLst/>
                <a:cxnLst/>
                <a:rect l="l" t="t" r="r" b="b"/>
                <a:pathLst>
                  <a:path w="10830" h="1872" extrusionOk="0">
                    <a:moveTo>
                      <a:pt x="10467" y="1"/>
                    </a:moveTo>
                    <a:lnTo>
                      <a:pt x="10448" y="20"/>
                    </a:lnTo>
                    <a:cubicBezTo>
                      <a:pt x="10266" y="342"/>
                      <a:pt x="9984" y="604"/>
                      <a:pt x="9622" y="745"/>
                    </a:cubicBezTo>
                    <a:cubicBezTo>
                      <a:pt x="9378" y="852"/>
                      <a:pt x="9100" y="901"/>
                      <a:pt x="8804" y="901"/>
                    </a:cubicBezTo>
                    <a:cubicBezTo>
                      <a:pt x="8710" y="901"/>
                      <a:pt x="8613" y="896"/>
                      <a:pt x="8516" y="886"/>
                    </a:cubicBezTo>
                    <a:cubicBezTo>
                      <a:pt x="8253" y="846"/>
                      <a:pt x="7971" y="785"/>
                      <a:pt x="7791" y="645"/>
                    </a:cubicBezTo>
                    <a:cubicBezTo>
                      <a:pt x="7751" y="624"/>
                      <a:pt x="7730" y="584"/>
                      <a:pt x="7711" y="564"/>
                    </a:cubicBezTo>
                    <a:cubicBezTo>
                      <a:pt x="7711" y="543"/>
                      <a:pt x="7711" y="543"/>
                      <a:pt x="7690" y="543"/>
                    </a:cubicBezTo>
                    <a:lnTo>
                      <a:pt x="7670" y="543"/>
                    </a:lnTo>
                    <a:cubicBezTo>
                      <a:pt x="7670" y="543"/>
                      <a:pt x="7649" y="543"/>
                      <a:pt x="7649" y="564"/>
                    </a:cubicBezTo>
                    <a:cubicBezTo>
                      <a:pt x="7172" y="1317"/>
                      <a:pt x="6224" y="1785"/>
                      <a:pt x="5236" y="1785"/>
                    </a:cubicBezTo>
                    <a:cubicBezTo>
                      <a:pt x="5142" y="1785"/>
                      <a:pt x="5047" y="1781"/>
                      <a:pt x="4952" y="1772"/>
                    </a:cubicBezTo>
                    <a:cubicBezTo>
                      <a:pt x="4611" y="1732"/>
                      <a:pt x="4329" y="1670"/>
                      <a:pt x="4107" y="1530"/>
                    </a:cubicBezTo>
                    <a:cubicBezTo>
                      <a:pt x="3865" y="1410"/>
                      <a:pt x="3624" y="1249"/>
                      <a:pt x="3524" y="967"/>
                    </a:cubicBezTo>
                    <a:cubicBezTo>
                      <a:pt x="3524" y="946"/>
                      <a:pt x="3503" y="946"/>
                      <a:pt x="3484" y="946"/>
                    </a:cubicBezTo>
                    <a:cubicBezTo>
                      <a:pt x="3484" y="946"/>
                      <a:pt x="3463" y="946"/>
                      <a:pt x="3443" y="967"/>
                    </a:cubicBezTo>
                    <a:cubicBezTo>
                      <a:pt x="3443" y="986"/>
                      <a:pt x="3422" y="1007"/>
                      <a:pt x="3403" y="1026"/>
                    </a:cubicBezTo>
                    <a:cubicBezTo>
                      <a:pt x="3145" y="1301"/>
                      <a:pt x="2771" y="1459"/>
                      <a:pt x="2384" y="1459"/>
                    </a:cubicBezTo>
                    <a:cubicBezTo>
                      <a:pt x="2287" y="1459"/>
                      <a:pt x="2190" y="1449"/>
                      <a:pt x="2094" y="1429"/>
                    </a:cubicBezTo>
                    <a:cubicBezTo>
                      <a:pt x="1611" y="1348"/>
                      <a:pt x="1208" y="1026"/>
                      <a:pt x="988" y="584"/>
                    </a:cubicBezTo>
                    <a:cubicBezTo>
                      <a:pt x="988" y="564"/>
                      <a:pt x="967" y="564"/>
                      <a:pt x="967" y="543"/>
                    </a:cubicBezTo>
                    <a:lnTo>
                      <a:pt x="947" y="543"/>
                    </a:lnTo>
                    <a:cubicBezTo>
                      <a:pt x="947" y="543"/>
                      <a:pt x="926" y="543"/>
                      <a:pt x="926" y="564"/>
                    </a:cubicBezTo>
                    <a:cubicBezTo>
                      <a:pt x="907" y="564"/>
                      <a:pt x="886" y="584"/>
                      <a:pt x="867" y="604"/>
                    </a:cubicBezTo>
                    <a:cubicBezTo>
                      <a:pt x="827" y="624"/>
                      <a:pt x="806" y="645"/>
                      <a:pt x="786" y="664"/>
                    </a:cubicBezTo>
                    <a:lnTo>
                      <a:pt x="666" y="725"/>
                    </a:lnTo>
                    <a:cubicBezTo>
                      <a:pt x="537" y="811"/>
                      <a:pt x="379" y="836"/>
                      <a:pt x="219" y="836"/>
                    </a:cubicBezTo>
                    <a:cubicBezTo>
                      <a:pt x="153" y="836"/>
                      <a:pt x="86" y="831"/>
                      <a:pt x="21" y="825"/>
                    </a:cubicBezTo>
                    <a:lnTo>
                      <a:pt x="1" y="825"/>
                    </a:lnTo>
                    <a:lnTo>
                      <a:pt x="1" y="906"/>
                    </a:lnTo>
                    <a:lnTo>
                      <a:pt x="21" y="906"/>
                    </a:lnTo>
                    <a:cubicBezTo>
                      <a:pt x="86" y="912"/>
                      <a:pt x="155" y="916"/>
                      <a:pt x="224" y="916"/>
                    </a:cubicBezTo>
                    <a:cubicBezTo>
                      <a:pt x="391" y="916"/>
                      <a:pt x="564" y="891"/>
                      <a:pt x="706" y="806"/>
                    </a:cubicBezTo>
                    <a:cubicBezTo>
                      <a:pt x="746" y="785"/>
                      <a:pt x="786" y="745"/>
                      <a:pt x="827" y="725"/>
                    </a:cubicBezTo>
                    <a:cubicBezTo>
                      <a:pt x="846" y="725"/>
                      <a:pt x="846" y="704"/>
                      <a:pt x="846" y="704"/>
                    </a:cubicBezTo>
                    <a:cubicBezTo>
                      <a:pt x="886" y="685"/>
                      <a:pt x="907" y="664"/>
                      <a:pt x="926" y="645"/>
                    </a:cubicBezTo>
                    <a:cubicBezTo>
                      <a:pt x="926" y="664"/>
                      <a:pt x="926" y="664"/>
                      <a:pt x="947" y="664"/>
                    </a:cubicBezTo>
                    <a:lnTo>
                      <a:pt x="947" y="685"/>
                    </a:lnTo>
                    <a:cubicBezTo>
                      <a:pt x="1189" y="1128"/>
                      <a:pt x="1592" y="1429"/>
                      <a:pt x="2075" y="1509"/>
                    </a:cubicBezTo>
                    <a:cubicBezTo>
                      <a:pt x="2173" y="1530"/>
                      <a:pt x="2270" y="1540"/>
                      <a:pt x="2367" y="1540"/>
                    </a:cubicBezTo>
                    <a:cubicBezTo>
                      <a:pt x="2748" y="1540"/>
                      <a:pt x="3110" y="1388"/>
                      <a:pt x="3382" y="1147"/>
                    </a:cubicBezTo>
                    <a:lnTo>
                      <a:pt x="3463" y="1067"/>
                    </a:lnTo>
                    <a:lnTo>
                      <a:pt x="3484" y="1067"/>
                    </a:lnTo>
                    <a:cubicBezTo>
                      <a:pt x="3583" y="1329"/>
                      <a:pt x="3846" y="1490"/>
                      <a:pt x="4067" y="1611"/>
                    </a:cubicBezTo>
                    <a:cubicBezTo>
                      <a:pt x="4308" y="1732"/>
                      <a:pt x="4590" y="1812"/>
                      <a:pt x="4933" y="1852"/>
                    </a:cubicBezTo>
                    <a:cubicBezTo>
                      <a:pt x="5033" y="1852"/>
                      <a:pt x="5134" y="1872"/>
                      <a:pt x="5234" y="1872"/>
                    </a:cubicBezTo>
                    <a:cubicBezTo>
                      <a:pt x="6240" y="1872"/>
                      <a:pt x="7187" y="1389"/>
                      <a:pt x="7690" y="645"/>
                    </a:cubicBezTo>
                    <a:cubicBezTo>
                      <a:pt x="7690" y="664"/>
                      <a:pt x="7690" y="664"/>
                      <a:pt x="7711" y="664"/>
                    </a:cubicBezTo>
                    <a:cubicBezTo>
                      <a:pt x="7730" y="704"/>
                      <a:pt x="7751" y="725"/>
                      <a:pt x="7791" y="745"/>
                    </a:cubicBezTo>
                    <a:cubicBezTo>
                      <a:pt x="7971" y="886"/>
                      <a:pt x="8253" y="927"/>
                      <a:pt x="8516" y="967"/>
                    </a:cubicBezTo>
                    <a:cubicBezTo>
                      <a:pt x="8613" y="977"/>
                      <a:pt x="8711" y="982"/>
                      <a:pt x="8808" y="982"/>
                    </a:cubicBezTo>
                    <a:cubicBezTo>
                      <a:pt x="9110" y="982"/>
                      <a:pt x="9404" y="932"/>
                      <a:pt x="9662" y="825"/>
                    </a:cubicBezTo>
                    <a:cubicBezTo>
                      <a:pt x="10005" y="685"/>
                      <a:pt x="10287" y="443"/>
                      <a:pt x="10467" y="141"/>
                    </a:cubicBezTo>
                    <a:cubicBezTo>
                      <a:pt x="10488" y="141"/>
                      <a:pt x="10488" y="121"/>
                      <a:pt x="10488" y="121"/>
                    </a:cubicBezTo>
                    <a:cubicBezTo>
                      <a:pt x="10508" y="141"/>
                      <a:pt x="10529" y="162"/>
                      <a:pt x="10548" y="162"/>
                    </a:cubicBezTo>
                    <a:cubicBezTo>
                      <a:pt x="10628" y="202"/>
                      <a:pt x="10730" y="242"/>
                      <a:pt x="10810" y="242"/>
                    </a:cubicBezTo>
                    <a:lnTo>
                      <a:pt x="10830" y="242"/>
                    </a:lnTo>
                    <a:lnTo>
                      <a:pt x="10830" y="141"/>
                    </a:lnTo>
                    <a:lnTo>
                      <a:pt x="10810" y="162"/>
                    </a:lnTo>
                    <a:cubicBezTo>
                      <a:pt x="10709" y="162"/>
                      <a:pt x="10609" y="121"/>
                      <a:pt x="10548" y="60"/>
                    </a:cubicBezTo>
                    <a:lnTo>
                      <a:pt x="10508" y="20"/>
                    </a:lnTo>
                    <a:cubicBezTo>
                      <a:pt x="10508" y="1"/>
                      <a:pt x="10488" y="1"/>
                      <a:pt x="10488"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8"/>
              <p:cNvSpPr/>
              <p:nvPr/>
            </p:nvSpPr>
            <p:spPr>
              <a:xfrm>
                <a:off x="2693502" y="1127462"/>
                <a:ext cx="388412" cy="534942"/>
              </a:xfrm>
              <a:custGeom>
                <a:avLst/>
                <a:gdLst/>
                <a:ahLst/>
                <a:cxnLst/>
                <a:rect l="l" t="t" r="r" b="b"/>
                <a:pathLst>
                  <a:path w="11976" h="16494" extrusionOk="0">
                    <a:moveTo>
                      <a:pt x="2738" y="1"/>
                    </a:moveTo>
                    <a:cubicBezTo>
                      <a:pt x="2698" y="22"/>
                      <a:pt x="2677" y="41"/>
                      <a:pt x="2677" y="41"/>
                    </a:cubicBezTo>
                    <a:cubicBezTo>
                      <a:pt x="1289" y="1914"/>
                      <a:pt x="926" y="6361"/>
                      <a:pt x="886" y="9603"/>
                    </a:cubicBezTo>
                    <a:cubicBezTo>
                      <a:pt x="865" y="9925"/>
                      <a:pt x="865" y="10266"/>
                      <a:pt x="865" y="10569"/>
                    </a:cubicBezTo>
                    <a:cubicBezTo>
                      <a:pt x="865" y="12158"/>
                      <a:pt x="926" y="13286"/>
                      <a:pt x="926" y="13286"/>
                    </a:cubicBezTo>
                    <a:lnTo>
                      <a:pt x="905" y="13286"/>
                    </a:lnTo>
                    <a:cubicBezTo>
                      <a:pt x="623" y="13427"/>
                      <a:pt x="342" y="13588"/>
                      <a:pt x="81" y="13749"/>
                    </a:cubicBezTo>
                    <a:cubicBezTo>
                      <a:pt x="0" y="13790"/>
                      <a:pt x="202" y="14292"/>
                      <a:pt x="221" y="14372"/>
                    </a:cubicBezTo>
                    <a:cubicBezTo>
                      <a:pt x="379" y="14943"/>
                      <a:pt x="838" y="15189"/>
                      <a:pt x="1360" y="15189"/>
                    </a:cubicBezTo>
                    <a:cubicBezTo>
                      <a:pt x="1500" y="15189"/>
                      <a:pt x="1646" y="15172"/>
                      <a:pt x="1791" y="15137"/>
                    </a:cubicBezTo>
                    <a:cubicBezTo>
                      <a:pt x="1852" y="15118"/>
                      <a:pt x="2134" y="14957"/>
                      <a:pt x="2255" y="14836"/>
                    </a:cubicBezTo>
                    <a:cubicBezTo>
                      <a:pt x="2496" y="15580"/>
                      <a:pt x="4005" y="16426"/>
                      <a:pt x="5153" y="16487"/>
                    </a:cubicBezTo>
                    <a:cubicBezTo>
                      <a:pt x="5232" y="16491"/>
                      <a:pt x="5311" y="16493"/>
                      <a:pt x="5390" y="16493"/>
                    </a:cubicBezTo>
                    <a:cubicBezTo>
                      <a:pt x="6038" y="16493"/>
                      <a:pt x="6690" y="16344"/>
                      <a:pt x="7247" y="16004"/>
                    </a:cubicBezTo>
                    <a:cubicBezTo>
                      <a:pt x="7891" y="15641"/>
                      <a:pt x="8374" y="15037"/>
                      <a:pt x="8535" y="14313"/>
                    </a:cubicBezTo>
                    <a:cubicBezTo>
                      <a:pt x="8665" y="14335"/>
                      <a:pt x="8797" y="14345"/>
                      <a:pt x="8928" y="14345"/>
                    </a:cubicBezTo>
                    <a:cubicBezTo>
                      <a:pt x="9527" y="14345"/>
                      <a:pt x="10122" y="14124"/>
                      <a:pt x="10567" y="13728"/>
                    </a:cubicBezTo>
                    <a:cubicBezTo>
                      <a:pt x="11090" y="13245"/>
                      <a:pt x="11433" y="12582"/>
                      <a:pt x="11635" y="11877"/>
                    </a:cubicBezTo>
                    <a:cubicBezTo>
                      <a:pt x="11916" y="10931"/>
                      <a:pt x="11976" y="9925"/>
                      <a:pt x="11876" y="8918"/>
                    </a:cubicBezTo>
                    <a:cubicBezTo>
                      <a:pt x="11675" y="7026"/>
                      <a:pt x="10910" y="5175"/>
                      <a:pt x="9702" y="3685"/>
                    </a:cubicBezTo>
                    <a:cubicBezTo>
                      <a:pt x="9561" y="3503"/>
                      <a:pt x="9420" y="3323"/>
                      <a:pt x="9259" y="3162"/>
                    </a:cubicBezTo>
                    <a:cubicBezTo>
                      <a:pt x="9239" y="3141"/>
                      <a:pt x="9219" y="3100"/>
                      <a:pt x="9179" y="3081"/>
                    </a:cubicBezTo>
                    <a:cubicBezTo>
                      <a:pt x="7709" y="1511"/>
                      <a:pt x="5696" y="443"/>
                      <a:pt x="3562" y="62"/>
                    </a:cubicBezTo>
                    <a:lnTo>
                      <a:pt x="3503" y="62"/>
                    </a:lnTo>
                    <a:cubicBezTo>
                      <a:pt x="3441" y="41"/>
                      <a:pt x="3382" y="41"/>
                      <a:pt x="3301" y="22"/>
                    </a:cubicBezTo>
                    <a:cubicBezTo>
                      <a:pt x="3119" y="1"/>
                      <a:pt x="2939" y="1"/>
                      <a:pt x="27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8"/>
              <p:cNvSpPr/>
              <p:nvPr/>
            </p:nvSpPr>
            <p:spPr>
              <a:xfrm>
                <a:off x="2765925" y="1127462"/>
                <a:ext cx="227903" cy="191125"/>
              </a:xfrm>
              <a:custGeom>
                <a:avLst/>
                <a:gdLst/>
                <a:ahLst/>
                <a:cxnLst/>
                <a:rect l="l" t="t" r="r" b="b"/>
                <a:pathLst>
                  <a:path w="7027" h="5893" extrusionOk="0">
                    <a:moveTo>
                      <a:pt x="524" y="1"/>
                    </a:moveTo>
                    <a:cubicBezTo>
                      <a:pt x="1" y="746"/>
                      <a:pt x="62" y="1994"/>
                      <a:pt x="283" y="2859"/>
                    </a:cubicBezTo>
                    <a:cubicBezTo>
                      <a:pt x="545" y="3865"/>
                      <a:pt x="1168" y="4791"/>
                      <a:pt x="2054" y="5355"/>
                    </a:cubicBezTo>
                    <a:cubicBezTo>
                      <a:pt x="2617" y="5701"/>
                      <a:pt x="3278" y="5892"/>
                      <a:pt x="3939" y="5892"/>
                    </a:cubicBezTo>
                    <a:cubicBezTo>
                      <a:pt x="4317" y="5892"/>
                      <a:pt x="4695" y="5830"/>
                      <a:pt x="5054" y="5698"/>
                    </a:cubicBezTo>
                    <a:cubicBezTo>
                      <a:pt x="6020" y="5336"/>
                      <a:pt x="6825" y="4469"/>
                      <a:pt x="7006" y="3443"/>
                    </a:cubicBezTo>
                    <a:cubicBezTo>
                      <a:pt x="7006" y="3342"/>
                      <a:pt x="7026" y="3261"/>
                      <a:pt x="7026" y="3162"/>
                    </a:cubicBezTo>
                    <a:cubicBezTo>
                      <a:pt x="7006" y="3141"/>
                      <a:pt x="6986" y="3100"/>
                      <a:pt x="6946" y="3081"/>
                    </a:cubicBezTo>
                    <a:cubicBezTo>
                      <a:pt x="5456" y="1490"/>
                      <a:pt x="3423" y="424"/>
                      <a:pt x="1270" y="62"/>
                    </a:cubicBezTo>
                    <a:cubicBezTo>
                      <a:pt x="1208" y="41"/>
                      <a:pt x="1149" y="41"/>
                      <a:pt x="1068" y="22"/>
                    </a:cubicBezTo>
                    <a:cubicBezTo>
                      <a:pt x="886" y="1"/>
                      <a:pt x="706" y="1"/>
                      <a:pt x="524" y="1"/>
                    </a:cubicBezTo>
                    <a:close/>
                  </a:path>
                </a:pathLst>
              </a:custGeom>
              <a:solidFill>
                <a:srgbClr val="ABB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8"/>
              <p:cNvSpPr/>
              <p:nvPr/>
            </p:nvSpPr>
            <p:spPr>
              <a:xfrm>
                <a:off x="2825375" y="1176466"/>
                <a:ext cx="108389" cy="108389"/>
              </a:xfrm>
              <a:custGeom>
                <a:avLst/>
                <a:gdLst/>
                <a:ahLst/>
                <a:cxnLst/>
                <a:rect l="l" t="t" r="r" b="b"/>
                <a:pathLst>
                  <a:path w="3342" h="3342" extrusionOk="0">
                    <a:moveTo>
                      <a:pt x="1670" y="0"/>
                    </a:moveTo>
                    <a:cubicBezTo>
                      <a:pt x="744" y="0"/>
                      <a:pt x="0" y="744"/>
                      <a:pt x="0" y="1670"/>
                    </a:cubicBezTo>
                    <a:cubicBezTo>
                      <a:pt x="0" y="2596"/>
                      <a:pt x="744" y="3341"/>
                      <a:pt x="1670" y="3341"/>
                    </a:cubicBezTo>
                    <a:cubicBezTo>
                      <a:pt x="2596" y="3341"/>
                      <a:pt x="3342" y="2596"/>
                      <a:pt x="3342" y="1670"/>
                    </a:cubicBezTo>
                    <a:cubicBezTo>
                      <a:pt x="3342" y="744"/>
                      <a:pt x="2596" y="0"/>
                      <a:pt x="1670"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8"/>
              <p:cNvSpPr/>
              <p:nvPr/>
            </p:nvSpPr>
            <p:spPr>
              <a:xfrm>
                <a:off x="2831213" y="1182303"/>
                <a:ext cx="96649" cy="96649"/>
              </a:xfrm>
              <a:custGeom>
                <a:avLst/>
                <a:gdLst/>
                <a:ahLst/>
                <a:cxnLst/>
                <a:rect l="l" t="t" r="r" b="b"/>
                <a:pathLst>
                  <a:path w="2980" h="2980" extrusionOk="0">
                    <a:moveTo>
                      <a:pt x="1490" y="0"/>
                    </a:moveTo>
                    <a:cubicBezTo>
                      <a:pt x="666" y="0"/>
                      <a:pt x="1" y="666"/>
                      <a:pt x="1" y="1490"/>
                    </a:cubicBezTo>
                    <a:cubicBezTo>
                      <a:pt x="1" y="2316"/>
                      <a:pt x="666" y="2979"/>
                      <a:pt x="1490" y="2979"/>
                    </a:cubicBezTo>
                    <a:cubicBezTo>
                      <a:pt x="2316" y="2979"/>
                      <a:pt x="2980" y="2316"/>
                      <a:pt x="2980" y="1490"/>
                    </a:cubicBezTo>
                    <a:cubicBezTo>
                      <a:pt x="2980" y="666"/>
                      <a:pt x="2316" y="0"/>
                      <a:pt x="1490" y="0"/>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8"/>
              <p:cNvSpPr/>
              <p:nvPr/>
            </p:nvSpPr>
            <p:spPr>
              <a:xfrm>
                <a:off x="2721556" y="1127462"/>
                <a:ext cx="120811" cy="342779"/>
              </a:xfrm>
              <a:custGeom>
                <a:avLst/>
                <a:gdLst/>
                <a:ahLst/>
                <a:cxnLst/>
                <a:rect l="l" t="t" r="r" b="b"/>
                <a:pathLst>
                  <a:path w="3725" h="10569" extrusionOk="0">
                    <a:moveTo>
                      <a:pt x="1873" y="1"/>
                    </a:moveTo>
                    <a:cubicBezTo>
                      <a:pt x="1833" y="22"/>
                      <a:pt x="1812" y="41"/>
                      <a:pt x="1812" y="41"/>
                    </a:cubicBezTo>
                    <a:cubicBezTo>
                      <a:pt x="262" y="2115"/>
                      <a:pt x="0" y="7327"/>
                      <a:pt x="0" y="10569"/>
                    </a:cubicBezTo>
                    <a:lnTo>
                      <a:pt x="0" y="10569"/>
                    </a:lnTo>
                    <a:cubicBezTo>
                      <a:pt x="2074" y="9743"/>
                      <a:pt x="3583" y="7711"/>
                      <a:pt x="3725" y="5476"/>
                    </a:cubicBezTo>
                    <a:cubicBezTo>
                      <a:pt x="3060" y="4751"/>
                      <a:pt x="2678" y="3785"/>
                      <a:pt x="2557" y="2819"/>
                    </a:cubicBezTo>
                    <a:cubicBezTo>
                      <a:pt x="2436" y="1914"/>
                      <a:pt x="2496" y="967"/>
                      <a:pt x="2697" y="62"/>
                    </a:cubicBezTo>
                    <a:lnTo>
                      <a:pt x="2638" y="62"/>
                    </a:lnTo>
                    <a:cubicBezTo>
                      <a:pt x="2576" y="41"/>
                      <a:pt x="2517" y="41"/>
                      <a:pt x="2436" y="22"/>
                    </a:cubicBezTo>
                    <a:cubicBezTo>
                      <a:pt x="2254" y="1"/>
                      <a:pt x="2074" y="1"/>
                      <a:pt x="1892" y="1"/>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8"/>
              <p:cNvSpPr/>
              <p:nvPr/>
            </p:nvSpPr>
            <p:spPr>
              <a:xfrm>
                <a:off x="2673231" y="1326590"/>
                <a:ext cx="107773" cy="143644"/>
              </a:xfrm>
              <a:custGeom>
                <a:avLst/>
                <a:gdLst/>
                <a:ahLst/>
                <a:cxnLst/>
                <a:rect l="l" t="t" r="r" b="b"/>
                <a:pathLst>
                  <a:path w="3323" h="4429" extrusionOk="0">
                    <a:moveTo>
                      <a:pt x="3323" y="1"/>
                    </a:moveTo>
                    <a:cubicBezTo>
                      <a:pt x="3322" y="1"/>
                      <a:pt x="384" y="1410"/>
                      <a:pt x="0" y="4147"/>
                    </a:cubicBezTo>
                    <a:lnTo>
                      <a:pt x="1490" y="4429"/>
                    </a:lnTo>
                    <a:lnTo>
                      <a:pt x="3323" y="1"/>
                    </a:ln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8"/>
              <p:cNvSpPr/>
              <p:nvPr/>
            </p:nvSpPr>
            <p:spPr>
              <a:xfrm>
                <a:off x="2113107" y="1127008"/>
                <a:ext cx="667882" cy="381276"/>
              </a:xfrm>
              <a:custGeom>
                <a:avLst/>
                <a:gdLst/>
                <a:ahLst/>
                <a:cxnLst/>
                <a:rect l="l" t="t" r="r" b="b"/>
                <a:pathLst>
                  <a:path w="20593" h="11756" extrusionOk="0">
                    <a:moveTo>
                      <a:pt x="17789" y="1"/>
                    </a:moveTo>
                    <a:cubicBezTo>
                      <a:pt x="14821" y="1"/>
                      <a:pt x="10197" y="215"/>
                      <a:pt x="7528" y="1324"/>
                    </a:cubicBezTo>
                    <a:cubicBezTo>
                      <a:pt x="6240" y="1847"/>
                      <a:pt x="4952" y="2591"/>
                      <a:pt x="3865" y="3498"/>
                    </a:cubicBezTo>
                    <a:cubicBezTo>
                      <a:pt x="3623" y="3678"/>
                      <a:pt x="3403" y="3879"/>
                      <a:pt x="3180" y="4081"/>
                    </a:cubicBezTo>
                    <a:lnTo>
                      <a:pt x="2759" y="4504"/>
                    </a:lnTo>
                    <a:cubicBezTo>
                      <a:pt x="966" y="6396"/>
                      <a:pt x="0" y="8871"/>
                      <a:pt x="907" y="11689"/>
                    </a:cubicBezTo>
                    <a:lnTo>
                      <a:pt x="926" y="11689"/>
                    </a:lnTo>
                    <a:cubicBezTo>
                      <a:pt x="954" y="11717"/>
                      <a:pt x="1012" y="11755"/>
                      <a:pt x="1139" y="11755"/>
                    </a:cubicBezTo>
                    <a:cubicBezTo>
                      <a:pt x="1195" y="11755"/>
                      <a:pt x="1264" y="11748"/>
                      <a:pt x="1350" y="11729"/>
                    </a:cubicBezTo>
                    <a:cubicBezTo>
                      <a:pt x="1551" y="11689"/>
                      <a:pt x="1852" y="11589"/>
                      <a:pt x="2295" y="11348"/>
                    </a:cubicBezTo>
                    <a:cubicBezTo>
                      <a:pt x="3310" y="10788"/>
                      <a:pt x="6854" y="9937"/>
                      <a:pt x="10249" y="9937"/>
                    </a:cubicBezTo>
                    <a:cubicBezTo>
                      <a:pt x="10757" y="9937"/>
                      <a:pt x="11263" y="9956"/>
                      <a:pt x="11755" y="9998"/>
                    </a:cubicBezTo>
                    <a:cubicBezTo>
                      <a:pt x="15520" y="10301"/>
                      <a:pt x="17270" y="10301"/>
                      <a:pt x="17270" y="10301"/>
                    </a:cubicBezTo>
                    <a:cubicBezTo>
                      <a:pt x="17270" y="10301"/>
                      <a:pt x="18056" y="7382"/>
                      <a:pt x="20593" y="6155"/>
                    </a:cubicBezTo>
                    <a:cubicBezTo>
                      <a:pt x="20593" y="6155"/>
                      <a:pt x="19224" y="2612"/>
                      <a:pt x="20572" y="55"/>
                    </a:cubicBezTo>
                    <a:cubicBezTo>
                      <a:pt x="20572" y="55"/>
                      <a:pt x="20008" y="15"/>
                      <a:pt x="19082" y="15"/>
                    </a:cubicBezTo>
                    <a:cubicBezTo>
                      <a:pt x="18704" y="6"/>
                      <a:pt x="18268" y="1"/>
                      <a:pt x="17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8"/>
              <p:cNvSpPr/>
              <p:nvPr/>
            </p:nvSpPr>
            <p:spPr>
              <a:xfrm>
                <a:off x="2113107" y="1250474"/>
                <a:ext cx="223298" cy="255665"/>
              </a:xfrm>
              <a:custGeom>
                <a:avLst/>
                <a:gdLst/>
                <a:ahLst/>
                <a:cxnLst/>
                <a:rect l="l" t="t" r="r" b="b"/>
                <a:pathLst>
                  <a:path w="6885" h="7883" extrusionOk="0">
                    <a:moveTo>
                      <a:pt x="4702" y="1"/>
                    </a:moveTo>
                    <a:cubicBezTo>
                      <a:pt x="4189" y="1"/>
                      <a:pt x="3670" y="98"/>
                      <a:pt x="3180" y="274"/>
                    </a:cubicBezTo>
                    <a:lnTo>
                      <a:pt x="2759" y="697"/>
                    </a:lnTo>
                    <a:cubicBezTo>
                      <a:pt x="966" y="2589"/>
                      <a:pt x="0" y="5064"/>
                      <a:pt x="907" y="7882"/>
                    </a:cubicBezTo>
                    <a:lnTo>
                      <a:pt x="926" y="7882"/>
                    </a:lnTo>
                    <a:cubicBezTo>
                      <a:pt x="966" y="7863"/>
                      <a:pt x="1007" y="7842"/>
                      <a:pt x="1068" y="7823"/>
                    </a:cubicBezTo>
                    <a:cubicBezTo>
                      <a:pt x="1490" y="7581"/>
                      <a:pt x="1873" y="7299"/>
                      <a:pt x="2276" y="6997"/>
                    </a:cubicBezTo>
                    <a:cubicBezTo>
                      <a:pt x="3301" y="6191"/>
                      <a:pt x="4267" y="5286"/>
                      <a:pt x="5174" y="4320"/>
                    </a:cubicBezTo>
                    <a:cubicBezTo>
                      <a:pt x="5797" y="3655"/>
                      <a:pt x="6401" y="2911"/>
                      <a:pt x="6704" y="2026"/>
                    </a:cubicBezTo>
                    <a:cubicBezTo>
                      <a:pt x="6825" y="1642"/>
                      <a:pt x="6884" y="1220"/>
                      <a:pt x="6723" y="858"/>
                    </a:cubicBezTo>
                    <a:cubicBezTo>
                      <a:pt x="6522" y="456"/>
                      <a:pt x="6079" y="214"/>
                      <a:pt x="5617" y="113"/>
                    </a:cubicBezTo>
                    <a:cubicBezTo>
                      <a:pt x="5320" y="37"/>
                      <a:pt x="5012" y="1"/>
                      <a:pt x="4702"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8"/>
              <p:cNvSpPr/>
              <p:nvPr/>
            </p:nvSpPr>
            <p:spPr>
              <a:xfrm>
                <a:off x="2141195" y="1324158"/>
                <a:ext cx="641093" cy="183276"/>
              </a:xfrm>
              <a:custGeom>
                <a:avLst/>
                <a:gdLst/>
                <a:ahLst/>
                <a:cxnLst/>
                <a:rect l="l" t="t" r="r" b="b"/>
                <a:pathLst>
                  <a:path w="19767" h="5651" extrusionOk="0">
                    <a:moveTo>
                      <a:pt x="18549" y="1"/>
                    </a:moveTo>
                    <a:cubicBezTo>
                      <a:pt x="9813" y="1"/>
                      <a:pt x="117" y="5513"/>
                      <a:pt x="20" y="5570"/>
                    </a:cubicBezTo>
                    <a:cubicBezTo>
                      <a:pt x="1" y="5591"/>
                      <a:pt x="1" y="5610"/>
                      <a:pt x="1" y="5631"/>
                    </a:cubicBezTo>
                    <a:cubicBezTo>
                      <a:pt x="20" y="5631"/>
                      <a:pt x="20" y="5650"/>
                      <a:pt x="41" y="5650"/>
                    </a:cubicBezTo>
                    <a:lnTo>
                      <a:pt x="60" y="5650"/>
                    </a:lnTo>
                    <a:cubicBezTo>
                      <a:pt x="157" y="5594"/>
                      <a:pt x="9804" y="98"/>
                      <a:pt x="18511" y="98"/>
                    </a:cubicBezTo>
                    <a:cubicBezTo>
                      <a:pt x="18919" y="98"/>
                      <a:pt x="19324" y="110"/>
                      <a:pt x="19727" y="135"/>
                    </a:cubicBezTo>
                    <a:cubicBezTo>
                      <a:pt x="19746" y="135"/>
                      <a:pt x="19767" y="116"/>
                      <a:pt x="19767" y="95"/>
                    </a:cubicBezTo>
                    <a:cubicBezTo>
                      <a:pt x="19767" y="55"/>
                      <a:pt x="19767" y="55"/>
                      <a:pt x="19727" y="35"/>
                    </a:cubicBezTo>
                    <a:cubicBezTo>
                      <a:pt x="19337" y="12"/>
                      <a:pt x="18944" y="1"/>
                      <a:pt x="18549"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8"/>
              <p:cNvSpPr/>
              <p:nvPr/>
            </p:nvSpPr>
            <p:spPr>
              <a:xfrm>
                <a:off x="2238430" y="1127008"/>
                <a:ext cx="493590" cy="113871"/>
              </a:xfrm>
              <a:custGeom>
                <a:avLst/>
                <a:gdLst/>
                <a:ahLst/>
                <a:cxnLst/>
                <a:rect l="l" t="t" r="r" b="b"/>
                <a:pathLst>
                  <a:path w="15219" h="3511" extrusionOk="0">
                    <a:moveTo>
                      <a:pt x="13925" y="1"/>
                    </a:moveTo>
                    <a:cubicBezTo>
                      <a:pt x="10957" y="1"/>
                      <a:pt x="6333" y="215"/>
                      <a:pt x="3664" y="1324"/>
                    </a:cubicBezTo>
                    <a:cubicBezTo>
                      <a:pt x="2376" y="1847"/>
                      <a:pt x="1088" y="2591"/>
                      <a:pt x="1" y="3498"/>
                    </a:cubicBezTo>
                    <a:cubicBezTo>
                      <a:pt x="55" y="3507"/>
                      <a:pt x="110" y="3511"/>
                      <a:pt x="166" y="3511"/>
                    </a:cubicBezTo>
                    <a:cubicBezTo>
                      <a:pt x="359" y="3511"/>
                      <a:pt x="559" y="3463"/>
                      <a:pt x="746" y="3417"/>
                    </a:cubicBezTo>
                    <a:cubicBezTo>
                      <a:pt x="2397" y="2913"/>
                      <a:pt x="3946" y="2129"/>
                      <a:pt x="5556" y="1565"/>
                    </a:cubicBezTo>
                    <a:cubicBezTo>
                      <a:pt x="6986" y="1082"/>
                      <a:pt x="8476" y="760"/>
                      <a:pt x="9985" y="659"/>
                    </a:cubicBezTo>
                    <a:cubicBezTo>
                      <a:pt x="11716" y="519"/>
                      <a:pt x="13527" y="639"/>
                      <a:pt x="15158" y="36"/>
                    </a:cubicBezTo>
                    <a:cubicBezTo>
                      <a:pt x="15178" y="36"/>
                      <a:pt x="15199" y="15"/>
                      <a:pt x="15218" y="15"/>
                    </a:cubicBezTo>
                    <a:cubicBezTo>
                      <a:pt x="14840" y="6"/>
                      <a:pt x="14404" y="1"/>
                      <a:pt x="13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8"/>
              <p:cNvSpPr/>
              <p:nvPr/>
            </p:nvSpPr>
            <p:spPr>
              <a:xfrm>
                <a:off x="2614462" y="1621164"/>
                <a:ext cx="137806" cy="645504"/>
              </a:xfrm>
              <a:custGeom>
                <a:avLst/>
                <a:gdLst/>
                <a:ahLst/>
                <a:cxnLst/>
                <a:rect l="l" t="t" r="r" b="b"/>
                <a:pathLst>
                  <a:path w="4249" h="19903" extrusionOk="0">
                    <a:moveTo>
                      <a:pt x="2286" y="0"/>
                    </a:moveTo>
                    <a:cubicBezTo>
                      <a:pt x="2276" y="0"/>
                      <a:pt x="2266" y="5"/>
                      <a:pt x="2255" y="16"/>
                    </a:cubicBezTo>
                    <a:cubicBezTo>
                      <a:pt x="2236" y="35"/>
                      <a:pt x="2236" y="56"/>
                      <a:pt x="2255" y="75"/>
                    </a:cubicBezTo>
                    <a:cubicBezTo>
                      <a:pt x="2255" y="75"/>
                      <a:pt x="3001" y="740"/>
                      <a:pt x="3463" y="2370"/>
                    </a:cubicBezTo>
                    <a:cubicBezTo>
                      <a:pt x="3887" y="3880"/>
                      <a:pt x="4147" y="6516"/>
                      <a:pt x="3001" y="10644"/>
                    </a:cubicBezTo>
                    <a:cubicBezTo>
                      <a:pt x="3001" y="10684"/>
                      <a:pt x="3503" y="14911"/>
                      <a:pt x="1" y="19842"/>
                    </a:cubicBezTo>
                    <a:cubicBezTo>
                      <a:pt x="1" y="19842"/>
                      <a:pt x="1" y="19882"/>
                      <a:pt x="22" y="19882"/>
                    </a:cubicBezTo>
                    <a:cubicBezTo>
                      <a:pt x="22" y="19903"/>
                      <a:pt x="41" y="19903"/>
                      <a:pt x="41" y="19903"/>
                    </a:cubicBezTo>
                    <a:cubicBezTo>
                      <a:pt x="62" y="19903"/>
                      <a:pt x="62" y="19903"/>
                      <a:pt x="81" y="19882"/>
                    </a:cubicBezTo>
                    <a:cubicBezTo>
                      <a:pt x="3524" y="15051"/>
                      <a:pt x="3101" y="10864"/>
                      <a:pt x="3081" y="10644"/>
                    </a:cubicBezTo>
                    <a:cubicBezTo>
                      <a:pt x="4249" y="6516"/>
                      <a:pt x="3967" y="3840"/>
                      <a:pt x="3544" y="2330"/>
                    </a:cubicBezTo>
                    <a:cubicBezTo>
                      <a:pt x="3081" y="700"/>
                      <a:pt x="2336" y="35"/>
                      <a:pt x="2317" y="16"/>
                    </a:cubicBezTo>
                    <a:cubicBezTo>
                      <a:pt x="2306" y="5"/>
                      <a:pt x="2296" y="0"/>
                      <a:pt x="2286"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8"/>
              <p:cNvSpPr/>
              <p:nvPr/>
            </p:nvSpPr>
            <p:spPr>
              <a:xfrm>
                <a:off x="2508080" y="1814877"/>
                <a:ext cx="206336" cy="159957"/>
              </a:xfrm>
              <a:custGeom>
                <a:avLst/>
                <a:gdLst/>
                <a:ahLst/>
                <a:cxnLst/>
                <a:rect l="l" t="t" r="r" b="b"/>
                <a:pathLst>
                  <a:path w="6362" h="4932" extrusionOk="0">
                    <a:moveTo>
                      <a:pt x="1611" y="1"/>
                    </a:moveTo>
                    <a:cubicBezTo>
                      <a:pt x="1590" y="1"/>
                      <a:pt x="1571" y="20"/>
                      <a:pt x="1571" y="41"/>
                    </a:cubicBezTo>
                    <a:cubicBezTo>
                      <a:pt x="1268" y="1107"/>
                      <a:pt x="725" y="2114"/>
                      <a:pt x="20" y="2980"/>
                    </a:cubicBezTo>
                    <a:cubicBezTo>
                      <a:pt x="1" y="2999"/>
                      <a:pt x="1" y="3020"/>
                      <a:pt x="20" y="3039"/>
                    </a:cubicBezTo>
                    <a:cubicBezTo>
                      <a:pt x="31" y="3050"/>
                      <a:pt x="41" y="3055"/>
                      <a:pt x="51" y="3055"/>
                    </a:cubicBezTo>
                    <a:cubicBezTo>
                      <a:pt x="61" y="3055"/>
                      <a:pt x="71" y="3050"/>
                      <a:pt x="81" y="3039"/>
                    </a:cubicBezTo>
                    <a:cubicBezTo>
                      <a:pt x="645" y="2355"/>
                      <a:pt x="1088" y="1590"/>
                      <a:pt x="1410" y="785"/>
                    </a:cubicBezTo>
                    <a:lnTo>
                      <a:pt x="1410" y="785"/>
                    </a:lnTo>
                    <a:cubicBezTo>
                      <a:pt x="1349" y="1048"/>
                      <a:pt x="1329" y="1308"/>
                      <a:pt x="1308" y="1611"/>
                    </a:cubicBezTo>
                    <a:cubicBezTo>
                      <a:pt x="1268" y="1973"/>
                      <a:pt x="1268" y="2395"/>
                      <a:pt x="1410" y="2779"/>
                    </a:cubicBezTo>
                    <a:cubicBezTo>
                      <a:pt x="1571" y="3181"/>
                      <a:pt x="1933" y="3482"/>
                      <a:pt x="2295" y="3503"/>
                    </a:cubicBezTo>
                    <a:cubicBezTo>
                      <a:pt x="2317" y="3505"/>
                      <a:pt x="2338" y="3506"/>
                      <a:pt x="2360" y="3506"/>
                    </a:cubicBezTo>
                    <a:cubicBezTo>
                      <a:pt x="2602" y="3506"/>
                      <a:pt x="2858" y="3406"/>
                      <a:pt x="3080" y="3221"/>
                    </a:cubicBezTo>
                    <a:cubicBezTo>
                      <a:pt x="3302" y="3039"/>
                      <a:pt x="3463" y="2798"/>
                      <a:pt x="3603" y="2577"/>
                    </a:cubicBezTo>
                    <a:cubicBezTo>
                      <a:pt x="3745" y="2336"/>
                      <a:pt x="3885" y="2094"/>
                      <a:pt x="4006" y="1832"/>
                    </a:cubicBezTo>
                    <a:lnTo>
                      <a:pt x="4006" y="1832"/>
                    </a:lnTo>
                    <a:cubicBezTo>
                      <a:pt x="3925" y="2234"/>
                      <a:pt x="3925" y="2637"/>
                      <a:pt x="3965" y="3080"/>
                    </a:cubicBezTo>
                    <a:cubicBezTo>
                      <a:pt x="4046" y="3704"/>
                      <a:pt x="4308" y="4228"/>
                      <a:pt x="4711" y="4569"/>
                    </a:cubicBezTo>
                    <a:cubicBezTo>
                      <a:pt x="5012" y="4811"/>
                      <a:pt x="5374" y="4932"/>
                      <a:pt x="5737" y="4932"/>
                    </a:cubicBezTo>
                    <a:cubicBezTo>
                      <a:pt x="5938" y="4932"/>
                      <a:pt x="6160" y="4891"/>
                      <a:pt x="6340" y="4791"/>
                    </a:cubicBezTo>
                    <a:cubicBezTo>
                      <a:pt x="6361" y="4791"/>
                      <a:pt x="6361" y="4770"/>
                      <a:pt x="6361" y="4751"/>
                    </a:cubicBezTo>
                    <a:cubicBezTo>
                      <a:pt x="6347" y="4736"/>
                      <a:pt x="6333" y="4722"/>
                      <a:pt x="6318" y="4722"/>
                    </a:cubicBezTo>
                    <a:cubicBezTo>
                      <a:pt x="6312" y="4722"/>
                      <a:pt x="6306" y="4725"/>
                      <a:pt x="6300" y="4730"/>
                    </a:cubicBezTo>
                    <a:cubicBezTo>
                      <a:pt x="6128" y="4813"/>
                      <a:pt x="5934" y="4854"/>
                      <a:pt x="5735" y="4854"/>
                    </a:cubicBezTo>
                    <a:cubicBezTo>
                      <a:pt x="5399" y="4854"/>
                      <a:pt x="5049" y="4737"/>
                      <a:pt x="4770" y="4510"/>
                    </a:cubicBezTo>
                    <a:cubicBezTo>
                      <a:pt x="4389" y="4188"/>
                      <a:pt x="4126" y="3664"/>
                      <a:pt x="4046" y="3060"/>
                    </a:cubicBezTo>
                    <a:cubicBezTo>
                      <a:pt x="3986" y="2516"/>
                      <a:pt x="4026" y="2014"/>
                      <a:pt x="4147" y="1469"/>
                    </a:cubicBezTo>
                    <a:cubicBezTo>
                      <a:pt x="4167" y="1450"/>
                      <a:pt x="4147" y="1429"/>
                      <a:pt x="4126" y="1429"/>
                    </a:cubicBezTo>
                    <a:cubicBezTo>
                      <a:pt x="4121" y="1424"/>
                      <a:pt x="4115" y="1421"/>
                      <a:pt x="4110" y="1421"/>
                    </a:cubicBezTo>
                    <a:cubicBezTo>
                      <a:pt x="4097" y="1421"/>
                      <a:pt x="4086" y="1435"/>
                      <a:pt x="4086" y="1450"/>
                    </a:cubicBezTo>
                    <a:cubicBezTo>
                      <a:pt x="3925" y="1812"/>
                      <a:pt x="3745" y="2175"/>
                      <a:pt x="3543" y="2516"/>
                    </a:cubicBezTo>
                    <a:cubicBezTo>
                      <a:pt x="3402" y="2758"/>
                      <a:pt x="3241" y="2980"/>
                      <a:pt x="3039" y="3160"/>
                    </a:cubicBezTo>
                    <a:cubicBezTo>
                      <a:pt x="2837" y="3327"/>
                      <a:pt x="2583" y="3425"/>
                      <a:pt x="2356" y="3425"/>
                    </a:cubicBezTo>
                    <a:cubicBezTo>
                      <a:pt x="2335" y="3425"/>
                      <a:pt x="2315" y="3424"/>
                      <a:pt x="2295" y="3423"/>
                    </a:cubicBezTo>
                    <a:cubicBezTo>
                      <a:pt x="1952" y="3402"/>
                      <a:pt x="1651" y="3120"/>
                      <a:pt x="1490" y="2738"/>
                    </a:cubicBezTo>
                    <a:cubicBezTo>
                      <a:pt x="1349" y="2376"/>
                      <a:pt x="1349" y="1973"/>
                      <a:pt x="1389" y="1611"/>
                    </a:cubicBezTo>
                    <a:cubicBezTo>
                      <a:pt x="1429" y="1067"/>
                      <a:pt x="1490" y="584"/>
                      <a:pt x="1651" y="60"/>
                    </a:cubicBezTo>
                    <a:cubicBezTo>
                      <a:pt x="1651" y="41"/>
                      <a:pt x="1630" y="20"/>
                      <a:pt x="1611"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8"/>
              <p:cNvSpPr/>
              <p:nvPr/>
            </p:nvSpPr>
            <p:spPr>
              <a:xfrm>
                <a:off x="2510026" y="1838097"/>
                <a:ext cx="44433" cy="318228"/>
              </a:xfrm>
              <a:custGeom>
                <a:avLst/>
                <a:gdLst/>
                <a:ahLst/>
                <a:cxnLst/>
                <a:rect l="l" t="t" r="r" b="b"/>
                <a:pathLst>
                  <a:path w="1370" h="9812" extrusionOk="0">
                    <a:moveTo>
                      <a:pt x="1311" y="1"/>
                    </a:moveTo>
                    <a:cubicBezTo>
                      <a:pt x="1297" y="1"/>
                      <a:pt x="1283" y="15"/>
                      <a:pt x="1269" y="29"/>
                    </a:cubicBezTo>
                    <a:cubicBezTo>
                      <a:pt x="1248" y="170"/>
                      <a:pt x="1208" y="291"/>
                      <a:pt x="1189" y="431"/>
                    </a:cubicBezTo>
                    <a:cubicBezTo>
                      <a:pt x="564" y="3209"/>
                      <a:pt x="161" y="5906"/>
                      <a:pt x="21" y="8463"/>
                    </a:cubicBezTo>
                    <a:cubicBezTo>
                      <a:pt x="21" y="8745"/>
                      <a:pt x="0" y="9006"/>
                      <a:pt x="0" y="9288"/>
                    </a:cubicBezTo>
                    <a:cubicBezTo>
                      <a:pt x="21" y="9470"/>
                      <a:pt x="62" y="9631"/>
                      <a:pt x="102" y="9811"/>
                    </a:cubicBezTo>
                    <a:cubicBezTo>
                      <a:pt x="62" y="9368"/>
                      <a:pt x="81" y="8906"/>
                      <a:pt x="102" y="8483"/>
                    </a:cubicBezTo>
                    <a:cubicBezTo>
                      <a:pt x="263" y="5866"/>
                      <a:pt x="665" y="3088"/>
                      <a:pt x="1310" y="230"/>
                    </a:cubicBezTo>
                    <a:cubicBezTo>
                      <a:pt x="1329" y="170"/>
                      <a:pt x="1350" y="109"/>
                      <a:pt x="1350" y="50"/>
                    </a:cubicBezTo>
                    <a:cubicBezTo>
                      <a:pt x="1369" y="29"/>
                      <a:pt x="1350" y="9"/>
                      <a:pt x="1329" y="9"/>
                    </a:cubicBezTo>
                    <a:cubicBezTo>
                      <a:pt x="1323" y="3"/>
                      <a:pt x="1317" y="1"/>
                      <a:pt x="1311"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8"/>
              <p:cNvSpPr/>
              <p:nvPr/>
            </p:nvSpPr>
            <p:spPr>
              <a:xfrm>
                <a:off x="2526373" y="1921932"/>
                <a:ext cx="46346" cy="284660"/>
              </a:xfrm>
              <a:custGeom>
                <a:avLst/>
                <a:gdLst/>
                <a:ahLst/>
                <a:cxnLst/>
                <a:rect l="l" t="t" r="r" b="b"/>
                <a:pathLst>
                  <a:path w="1429" h="8777" extrusionOk="0">
                    <a:moveTo>
                      <a:pt x="1388" y="1"/>
                    </a:moveTo>
                    <a:cubicBezTo>
                      <a:pt x="1369" y="1"/>
                      <a:pt x="1348" y="20"/>
                      <a:pt x="1348" y="41"/>
                    </a:cubicBezTo>
                    <a:lnTo>
                      <a:pt x="1348" y="81"/>
                    </a:lnTo>
                    <a:cubicBezTo>
                      <a:pt x="664" y="2859"/>
                      <a:pt x="221" y="5737"/>
                      <a:pt x="0" y="8595"/>
                    </a:cubicBezTo>
                    <a:lnTo>
                      <a:pt x="0" y="8616"/>
                    </a:lnTo>
                    <a:cubicBezTo>
                      <a:pt x="20" y="8656"/>
                      <a:pt x="41" y="8716"/>
                      <a:pt x="81" y="8777"/>
                    </a:cubicBezTo>
                    <a:cubicBezTo>
                      <a:pt x="282" y="5858"/>
                      <a:pt x="744" y="2940"/>
                      <a:pt x="1409" y="122"/>
                    </a:cubicBezTo>
                    <a:cubicBezTo>
                      <a:pt x="1409" y="101"/>
                      <a:pt x="1429" y="81"/>
                      <a:pt x="1429" y="60"/>
                    </a:cubicBezTo>
                    <a:lnTo>
                      <a:pt x="1429" y="20"/>
                    </a:lnTo>
                    <a:cubicBezTo>
                      <a:pt x="1409" y="20"/>
                      <a:pt x="1409" y="20"/>
                      <a:pt x="1388"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8"/>
              <p:cNvSpPr/>
              <p:nvPr/>
            </p:nvSpPr>
            <p:spPr>
              <a:xfrm>
                <a:off x="2553098" y="1873642"/>
                <a:ext cx="86887" cy="374076"/>
              </a:xfrm>
              <a:custGeom>
                <a:avLst/>
                <a:gdLst/>
                <a:ahLst/>
                <a:cxnLst/>
                <a:rect l="l" t="t" r="r" b="b"/>
                <a:pathLst>
                  <a:path w="2679" h="11534" extrusionOk="0">
                    <a:moveTo>
                      <a:pt x="2638" y="0"/>
                    </a:moveTo>
                    <a:cubicBezTo>
                      <a:pt x="2618" y="0"/>
                      <a:pt x="2598" y="0"/>
                      <a:pt x="2577" y="20"/>
                    </a:cubicBezTo>
                    <a:cubicBezTo>
                      <a:pt x="2558" y="81"/>
                      <a:pt x="2558" y="121"/>
                      <a:pt x="2537" y="161"/>
                    </a:cubicBezTo>
                    <a:cubicBezTo>
                      <a:pt x="1329" y="3844"/>
                      <a:pt x="484" y="7628"/>
                      <a:pt x="1" y="11453"/>
                    </a:cubicBezTo>
                    <a:cubicBezTo>
                      <a:pt x="22" y="11493"/>
                      <a:pt x="41" y="11514"/>
                      <a:pt x="81" y="11533"/>
                    </a:cubicBezTo>
                    <a:cubicBezTo>
                      <a:pt x="545" y="7730"/>
                      <a:pt x="1391" y="3965"/>
                      <a:pt x="2577" y="322"/>
                    </a:cubicBezTo>
                    <a:cubicBezTo>
                      <a:pt x="2598" y="242"/>
                      <a:pt x="2638" y="140"/>
                      <a:pt x="2658" y="41"/>
                    </a:cubicBezTo>
                    <a:cubicBezTo>
                      <a:pt x="2679" y="20"/>
                      <a:pt x="2658" y="0"/>
                      <a:pt x="2638"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8"/>
              <p:cNvSpPr/>
              <p:nvPr/>
            </p:nvSpPr>
            <p:spPr>
              <a:xfrm>
                <a:off x="2577293" y="1960428"/>
                <a:ext cx="86822" cy="301006"/>
              </a:xfrm>
              <a:custGeom>
                <a:avLst/>
                <a:gdLst/>
                <a:ahLst/>
                <a:cxnLst/>
                <a:rect l="l" t="t" r="r" b="b"/>
                <a:pathLst>
                  <a:path w="2677" h="9281" extrusionOk="0">
                    <a:moveTo>
                      <a:pt x="2617" y="1"/>
                    </a:moveTo>
                    <a:cubicBezTo>
                      <a:pt x="2596" y="1"/>
                      <a:pt x="2596" y="22"/>
                      <a:pt x="2577" y="22"/>
                    </a:cubicBezTo>
                    <a:lnTo>
                      <a:pt x="2577" y="62"/>
                    </a:lnTo>
                    <a:cubicBezTo>
                      <a:pt x="2094" y="1712"/>
                      <a:pt x="1630" y="3382"/>
                      <a:pt x="1187" y="5013"/>
                    </a:cubicBezTo>
                    <a:cubicBezTo>
                      <a:pt x="806" y="6402"/>
                      <a:pt x="403" y="7831"/>
                      <a:pt x="0" y="9240"/>
                    </a:cubicBezTo>
                    <a:cubicBezTo>
                      <a:pt x="20" y="9260"/>
                      <a:pt x="41" y="9260"/>
                      <a:pt x="81" y="9281"/>
                    </a:cubicBezTo>
                    <a:cubicBezTo>
                      <a:pt x="483" y="7851"/>
                      <a:pt x="886" y="6422"/>
                      <a:pt x="1268" y="5033"/>
                    </a:cubicBezTo>
                    <a:cubicBezTo>
                      <a:pt x="1711" y="3423"/>
                      <a:pt x="2174" y="1753"/>
                      <a:pt x="2636" y="121"/>
                    </a:cubicBezTo>
                    <a:cubicBezTo>
                      <a:pt x="2657" y="102"/>
                      <a:pt x="2657" y="81"/>
                      <a:pt x="2657" y="41"/>
                    </a:cubicBezTo>
                    <a:lnTo>
                      <a:pt x="2677" y="41"/>
                    </a:lnTo>
                    <a:cubicBezTo>
                      <a:pt x="2677" y="22"/>
                      <a:pt x="2657" y="1"/>
                      <a:pt x="2636"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8"/>
              <p:cNvSpPr/>
              <p:nvPr/>
            </p:nvSpPr>
            <p:spPr>
              <a:xfrm>
                <a:off x="2606645" y="1972590"/>
                <a:ext cx="87503" cy="292768"/>
              </a:xfrm>
              <a:custGeom>
                <a:avLst/>
                <a:gdLst/>
                <a:ahLst/>
                <a:cxnLst/>
                <a:rect l="l" t="t" r="r" b="b"/>
                <a:pathLst>
                  <a:path w="2698" h="9027" extrusionOk="0">
                    <a:moveTo>
                      <a:pt x="2640" y="0"/>
                    </a:moveTo>
                    <a:cubicBezTo>
                      <a:pt x="2627" y="0"/>
                      <a:pt x="2617" y="15"/>
                      <a:pt x="2617" y="28"/>
                    </a:cubicBezTo>
                    <a:cubicBezTo>
                      <a:pt x="2598" y="49"/>
                      <a:pt x="2598" y="49"/>
                      <a:pt x="2598" y="69"/>
                    </a:cubicBezTo>
                    <a:cubicBezTo>
                      <a:pt x="2537" y="310"/>
                      <a:pt x="2496" y="552"/>
                      <a:pt x="2437" y="793"/>
                    </a:cubicBezTo>
                    <a:cubicBezTo>
                      <a:pt x="1812" y="3552"/>
                      <a:pt x="1168" y="6389"/>
                      <a:pt x="0" y="9027"/>
                    </a:cubicBezTo>
                    <a:lnTo>
                      <a:pt x="81" y="9027"/>
                    </a:lnTo>
                    <a:cubicBezTo>
                      <a:pt x="1248" y="6389"/>
                      <a:pt x="1892" y="3552"/>
                      <a:pt x="2517" y="814"/>
                    </a:cubicBezTo>
                    <a:cubicBezTo>
                      <a:pt x="2577" y="552"/>
                      <a:pt x="2638" y="310"/>
                      <a:pt x="2678" y="69"/>
                    </a:cubicBezTo>
                    <a:cubicBezTo>
                      <a:pt x="2678" y="69"/>
                      <a:pt x="2678" y="49"/>
                      <a:pt x="2698" y="49"/>
                    </a:cubicBezTo>
                    <a:cubicBezTo>
                      <a:pt x="2698" y="28"/>
                      <a:pt x="2678" y="9"/>
                      <a:pt x="2657" y="9"/>
                    </a:cubicBezTo>
                    <a:cubicBezTo>
                      <a:pt x="2652" y="3"/>
                      <a:pt x="2646" y="0"/>
                      <a:pt x="2640"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8"/>
              <p:cNvSpPr/>
              <p:nvPr/>
            </p:nvSpPr>
            <p:spPr>
              <a:xfrm>
                <a:off x="2559649" y="1725593"/>
                <a:ext cx="148249" cy="83416"/>
              </a:xfrm>
              <a:custGeom>
                <a:avLst/>
                <a:gdLst/>
                <a:ahLst/>
                <a:cxnLst/>
                <a:rect l="l" t="t" r="r" b="b"/>
                <a:pathLst>
                  <a:path w="4571" h="2572" extrusionOk="0">
                    <a:moveTo>
                      <a:pt x="353" y="1"/>
                    </a:moveTo>
                    <a:cubicBezTo>
                      <a:pt x="343" y="1"/>
                      <a:pt x="333" y="6"/>
                      <a:pt x="322" y="16"/>
                    </a:cubicBezTo>
                    <a:cubicBezTo>
                      <a:pt x="0" y="419"/>
                      <a:pt x="21" y="1042"/>
                      <a:pt x="343" y="1445"/>
                    </a:cubicBezTo>
                    <a:cubicBezTo>
                      <a:pt x="523" y="1667"/>
                      <a:pt x="765" y="1807"/>
                      <a:pt x="1027" y="1807"/>
                    </a:cubicBezTo>
                    <a:lnTo>
                      <a:pt x="1068" y="1807"/>
                    </a:lnTo>
                    <a:cubicBezTo>
                      <a:pt x="1288" y="1807"/>
                      <a:pt x="1530" y="1707"/>
                      <a:pt x="1752" y="1525"/>
                    </a:cubicBezTo>
                    <a:cubicBezTo>
                      <a:pt x="1913" y="1404"/>
                      <a:pt x="2034" y="1243"/>
                      <a:pt x="2155" y="1082"/>
                    </a:cubicBezTo>
                    <a:lnTo>
                      <a:pt x="2155" y="1082"/>
                    </a:lnTo>
                    <a:cubicBezTo>
                      <a:pt x="2114" y="1466"/>
                      <a:pt x="2174" y="1807"/>
                      <a:pt x="2316" y="2049"/>
                    </a:cubicBezTo>
                    <a:cubicBezTo>
                      <a:pt x="2436" y="2290"/>
                      <a:pt x="2718" y="2472"/>
                      <a:pt x="3019" y="2553"/>
                    </a:cubicBezTo>
                    <a:cubicBezTo>
                      <a:pt x="3100" y="2572"/>
                      <a:pt x="3201" y="2572"/>
                      <a:pt x="3282" y="2572"/>
                    </a:cubicBezTo>
                    <a:cubicBezTo>
                      <a:pt x="3543" y="2572"/>
                      <a:pt x="3805" y="2512"/>
                      <a:pt x="4026" y="2351"/>
                    </a:cubicBezTo>
                    <a:cubicBezTo>
                      <a:pt x="4308" y="2169"/>
                      <a:pt x="4509" y="1828"/>
                      <a:pt x="4570" y="1485"/>
                    </a:cubicBezTo>
                    <a:cubicBezTo>
                      <a:pt x="4570" y="1466"/>
                      <a:pt x="4549" y="1445"/>
                      <a:pt x="4530" y="1445"/>
                    </a:cubicBezTo>
                    <a:cubicBezTo>
                      <a:pt x="4509" y="1445"/>
                      <a:pt x="4490" y="1445"/>
                      <a:pt x="4490" y="1485"/>
                    </a:cubicBezTo>
                    <a:cubicBezTo>
                      <a:pt x="4449" y="1807"/>
                      <a:pt x="4248" y="2110"/>
                      <a:pt x="3986" y="2290"/>
                    </a:cubicBezTo>
                    <a:cubicBezTo>
                      <a:pt x="3774" y="2427"/>
                      <a:pt x="3517" y="2494"/>
                      <a:pt x="3275" y="2494"/>
                    </a:cubicBezTo>
                    <a:cubicBezTo>
                      <a:pt x="3194" y="2494"/>
                      <a:pt x="3115" y="2487"/>
                      <a:pt x="3040" y="2472"/>
                    </a:cubicBezTo>
                    <a:cubicBezTo>
                      <a:pt x="2759" y="2411"/>
                      <a:pt x="2496" y="2230"/>
                      <a:pt x="2375" y="2008"/>
                    </a:cubicBezTo>
                    <a:cubicBezTo>
                      <a:pt x="2235" y="1747"/>
                      <a:pt x="2195" y="1385"/>
                      <a:pt x="2255" y="921"/>
                    </a:cubicBezTo>
                    <a:cubicBezTo>
                      <a:pt x="2255" y="921"/>
                      <a:pt x="2255" y="902"/>
                      <a:pt x="2235" y="881"/>
                    </a:cubicBezTo>
                    <a:cubicBezTo>
                      <a:pt x="2214" y="881"/>
                      <a:pt x="2195" y="881"/>
                      <a:pt x="2174" y="902"/>
                    </a:cubicBezTo>
                    <a:cubicBezTo>
                      <a:pt x="2034" y="1103"/>
                      <a:pt x="1892" y="1305"/>
                      <a:pt x="1691" y="1466"/>
                    </a:cubicBezTo>
                    <a:cubicBezTo>
                      <a:pt x="1490" y="1646"/>
                      <a:pt x="1248" y="1726"/>
                      <a:pt x="1027" y="1726"/>
                    </a:cubicBezTo>
                    <a:cubicBezTo>
                      <a:pt x="805" y="1707"/>
                      <a:pt x="564" y="1586"/>
                      <a:pt x="403" y="1385"/>
                    </a:cubicBezTo>
                    <a:cubicBezTo>
                      <a:pt x="102" y="1023"/>
                      <a:pt x="102" y="438"/>
                      <a:pt x="383" y="76"/>
                    </a:cubicBezTo>
                    <a:cubicBezTo>
                      <a:pt x="403" y="57"/>
                      <a:pt x="403" y="16"/>
                      <a:pt x="383" y="16"/>
                    </a:cubicBezTo>
                    <a:cubicBezTo>
                      <a:pt x="373" y="6"/>
                      <a:pt x="363" y="1"/>
                      <a:pt x="353"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8"/>
              <p:cNvSpPr/>
              <p:nvPr/>
            </p:nvSpPr>
            <p:spPr>
              <a:xfrm>
                <a:off x="2632754" y="1677789"/>
                <a:ext cx="82962" cy="57503"/>
              </a:xfrm>
              <a:custGeom>
                <a:avLst/>
                <a:gdLst/>
                <a:ahLst/>
                <a:cxnLst/>
                <a:rect l="l" t="t" r="r" b="b"/>
                <a:pathLst>
                  <a:path w="2558" h="1773" extrusionOk="0">
                    <a:moveTo>
                      <a:pt x="282" y="1"/>
                    </a:moveTo>
                    <a:cubicBezTo>
                      <a:pt x="263" y="1"/>
                      <a:pt x="223" y="1"/>
                      <a:pt x="223" y="20"/>
                    </a:cubicBezTo>
                    <a:cubicBezTo>
                      <a:pt x="121" y="202"/>
                      <a:pt x="41" y="403"/>
                      <a:pt x="21" y="605"/>
                    </a:cubicBezTo>
                    <a:cubicBezTo>
                      <a:pt x="1" y="766"/>
                      <a:pt x="1" y="906"/>
                      <a:pt x="62" y="1007"/>
                    </a:cubicBezTo>
                    <a:cubicBezTo>
                      <a:pt x="142" y="1168"/>
                      <a:pt x="303" y="1289"/>
                      <a:pt x="505" y="1349"/>
                    </a:cubicBezTo>
                    <a:cubicBezTo>
                      <a:pt x="575" y="1369"/>
                      <a:pt x="650" y="1379"/>
                      <a:pt x="727" y="1379"/>
                    </a:cubicBezTo>
                    <a:cubicBezTo>
                      <a:pt x="956" y="1379"/>
                      <a:pt x="1194" y="1288"/>
                      <a:pt x="1329" y="1107"/>
                    </a:cubicBezTo>
                    <a:cubicBezTo>
                      <a:pt x="1350" y="1329"/>
                      <a:pt x="1490" y="1550"/>
                      <a:pt x="1691" y="1671"/>
                    </a:cubicBezTo>
                    <a:cubicBezTo>
                      <a:pt x="1812" y="1751"/>
                      <a:pt x="1954" y="1772"/>
                      <a:pt x="2075" y="1772"/>
                    </a:cubicBezTo>
                    <a:cubicBezTo>
                      <a:pt x="2236" y="1772"/>
                      <a:pt x="2397" y="1732"/>
                      <a:pt x="2537" y="1630"/>
                    </a:cubicBezTo>
                    <a:cubicBezTo>
                      <a:pt x="2537" y="1611"/>
                      <a:pt x="2558" y="1590"/>
                      <a:pt x="2537" y="1571"/>
                    </a:cubicBezTo>
                    <a:cubicBezTo>
                      <a:pt x="2527" y="1560"/>
                      <a:pt x="2517" y="1555"/>
                      <a:pt x="2507" y="1555"/>
                    </a:cubicBezTo>
                    <a:cubicBezTo>
                      <a:pt x="2497" y="1555"/>
                      <a:pt x="2487" y="1560"/>
                      <a:pt x="2477" y="1571"/>
                    </a:cubicBezTo>
                    <a:cubicBezTo>
                      <a:pt x="2365" y="1649"/>
                      <a:pt x="2221" y="1690"/>
                      <a:pt x="2077" y="1690"/>
                    </a:cubicBezTo>
                    <a:cubicBezTo>
                      <a:pt x="1963" y="1690"/>
                      <a:pt x="1850" y="1664"/>
                      <a:pt x="1753" y="1611"/>
                    </a:cubicBezTo>
                    <a:cubicBezTo>
                      <a:pt x="1511" y="1469"/>
                      <a:pt x="1390" y="1209"/>
                      <a:pt x="1430" y="967"/>
                    </a:cubicBezTo>
                    <a:cubicBezTo>
                      <a:pt x="1430" y="946"/>
                      <a:pt x="1410" y="927"/>
                      <a:pt x="1390" y="927"/>
                    </a:cubicBezTo>
                    <a:cubicBezTo>
                      <a:pt x="1384" y="921"/>
                      <a:pt x="1378" y="918"/>
                      <a:pt x="1373" y="918"/>
                    </a:cubicBezTo>
                    <a:cubicBezTo>
                      <a:pt x="1360" y="918"/>
                      <a:pt x="1350" y="932"/>
                      <a:pt x="1350" y="946"/>
                    </a:cubicBezTo>
                    <a:cubicBezTo>
                      <a:pt x="1239" y="1182"/>
                      <a:pt x="983" y="1295"/>
                      <a:pt x="732" y="1295"/>
                    </a:cubicBezTo>
                    <a:cubicBezTo>
                      <a:pt x="661" y="1295"/>
                      <a:pt x="591" y="1286"/>
                      <a:pt x="524" y="1268"/>
                    </a:cubicBezTo>
                    <a:cubicBezTo>
                      <a:pt x="344" y="1228"/>
                      <a:pt x="202" y="1107"/>
                      <a:pt x="142" y="967"/>
                    </a:cubicBezTo>
                    <a:cubicBezTo>
                      <a:pt x="102" y="886"/>
                      <a:pt x="81" y="766"/>
                      <a:pt x="102" y="605"/>
                    </a:cubicBezTo>
                    <a:cubicBezTo>
                      <a:pt x="121" y="423"/>
                      <a:pt x="182" y="221"/>
                      <a:pt x="282" y="60"/>
                    </a:cubicBezTo>
                    <a:cubicBezTo>
                      <a:pt x="303" y="41"/>
                      <a:pt x="282" y="20"/>
                      <a:pt x="282"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8"/>
              <p:cNvSpPr/>
              <p:nvPr/>
            </p:nvSpPr>
            <p:spPr>
              <a:xfrm>
                <a:off x="2874998" y="1708469"/>
                <a:ext cx="194563" cy="117535"/>
              </a:xfrm>
              <a:custGeom>
                <a:avLst/>
                <a:gdLst/>
                <a:ahLst/>
                <a:cxnLst/>
                <a:rect l="l" t="t" r="r" b="b"/>
                <a:pathLst>
                  <a:path w="5999" h="3624" extrusionOk="0">
                    <a:moveTo>
                      <a:pt x="5757" y="0"/>
                    </a:moveTo>
                    <a:cubicBezTo>
                      <a:pt x="5736" y="0"/>
                      <a:pt x="5717" y="21"/>
                      <a:pt x="5717" y="61"/>
                    </a:cubicBezTo>
                    <a:cubicBezTo>
                      <a:pt x="5918" y="987"/>
                      <a:pt x="5575" y="1994"/>
                      <a:pt x="4871" y="2638"/>
                    </a:cubicBezTo>
                    <a:cubicBezTo>
                      <a:pt x="4710" y="2758"/>
                      <a:pt x="4568" y="2858"/>
                      <a:pt x="4428" y="2920"/>
                    </a:cubicBezTo>
                    <a:cubicBezTo>
                      <a:pt x="4279" y="2985"/>
                      <a:pt x="4116" y="3015"/>
                      <a:pt x="3952" y="3015"/>
                    </a:cubicBezTo>
                    <a:cubicBezTo>
                      <a:pt x="3763" y="3015"/>
                      <a:pt x="3573" y="2974"/>
                      <a:pt x="3401" y="2899"/>
                    </a:cubicBezTo>
                    <a:cubicBezTo>
                      <a:pt x="3119" y="2778"/>
                      <a:pt x="2918" y="2557"/>
                      <a:pt x="2818" y="2275"/>
                    </a:cubicBezTo>
                    <a:lnTo>
                      <a:pt x="2797" y="2254"/>
                    </a:lnTo>
                    <a:lnTo>
                      <a:pt x="2778" y="2254"/>
                    </a:lnTo>
                    <a:cubicBezTo>
                      <a:pt x="2778" y="2254"/>
                      <a:pt x="2757" y="2275"/>
                      <a:pt x="2757" y="2295"/>
                    </a:cubicBezTo>
                    <a:cubicBezTo>
                      <a:pt x="2636" y="2758"/>
                      <a:pt x="2375" y="3140"/>
                      <a:pt x="2013" y="3362"/>
                    </a:cubicBezTo>
                    <a:cubicBezTo>
                      <a:pt x="1812" y="3483"/>
                      <a:pt x="1585" y="3543"/>
                      <a:pt x="1363" y="3543"/>
                    </a:cubicBezTo>
                    <a:cubicBezTo>
                      <a:pt x="1142" y="3543"/>
                      <a:pt x="925" y="3483"/>
                      <a:pt x="744" y="3362"/>
                    </a:cubicBezTo>
                    <a:cubicBezTo>
                      <a:pt x="81" y="2939"/>
                      <a:pt x="100" y="1973"/>
                      <a:pt x="140" y="1570"/>
                    </a:cubicBezTo>
                    <a:cubicBezTo>
                      <a:pt x="140" y="1530"/>
                      <a:pt x="121" y="1511"/>
                      <a:pt x="100" y="1511"/>
                    </a:cubicBezTo>
                    <a:cubicBezTo>
                      <a:pt x="81" y="1511"/>
                      <a:pt x="60" y="1530"/>
                      <a:pt x="60" y="1551"/>
                    </a:cubicBezTo>
                    <a:cubicBezTo>
                      <a:pt x="0" y="2074"/>
                      <a:pt x="19" y="3000"/>
                      <a:pt x="704" y="3443"/>
                    </a:cubicBezTo>
                    <a:cubicBezTo>
                      <a:pt x="886" y="3564"/>
                      <a:pt x="1127" y="3623"/>
                      <a:pt x="1348" y="3623"/>
                    </a:cubicBezTo>
                    <a:cubicBezTo>
                      <a:pt x="1589" y="3623"/>
                      <a:pt x="1831" y="3564"/>
                      <a:pt x="2053" y="3443"/>
                    </a:cubicBezTo>
                    <a:cubicBezTo>
                      <a:pt x="2395" y="3221"/>
                      <a:pt x="2676" y="2858"/>
                      <a:pt x="2797" y="2436"/>
                    </a:cubicBezTo>
                    <a:cubicBezTo>
                      <a:pt x="2918" y="2657"/>
                      <a:pt x="3119" y="2858"/>
                      <a:pt x="3382" y="2979"/>
                    </a:cubicBezTo>
                    <a:cubicBezTo>
                      <a:pt x="3558" y="3062"/>
                      <a:pt x="3751" y="3103"/>
                      <a:pt x="3944" y="3103"/>
                    </a:cubicBezTo>
                    <a:cubicBezTo>
                      <a:pt x="4124" y="3103"/>
                      <a:pt x="4303" y="3068"/>
                      <a:pt x="4469" y="3000"/>
                    </a:cubicBezTo>
                    <a:cubicBezTo>
                      <a:pt x="4609" y="2939"/>
                      <a:pt x="4770" y="2839"/>
                      <a:pt x="4931" y="2697"/>
                    </a:cubicBezTo>
                    <a:cubicBezTo>
                      <a:pt x="5655" y="2034"/>
                      <a:pt x="5998" y="987"/>
                      <a:pt x="5797" y="40"/>
                    </a:cubicBezTo>
                    <a:cubicBezTo>
                      <a:pt x="5797" y="21"/>
                      <a:pt x="5776" y="0"/>
                      <a:pt x="5757"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8"/>
              <p:cNvSpPr/>
              <p:nvPr/>
            </p:nvSpPr>
            <p:spPr>
              <a:xfrm>
                <a:off x="2936978" y="1865113"/>
                <a:ext cx="171763" cy="75762"/>
              </a:xfrm>
              <a:custGeom>
                <a:avLst/>
                <a:gdLst/>
                <a:ahLst/>
                <a:cxnLst/>
                <a:rect l="l" t="t" r="r" b="b"/>
                <a:pathLst>
                  <a:path w="5296" h="2336" extrusionOk="0">
                    <a:moveTo>
                      <a:pt x="5215" y="1"/>
                    </a:moveTo>
                    <a:cubicBezTo>
                      <a:pt x="5194" y="1"/>
                      <a:pt x="5174" y="22"/>
                      <a:pt x="5194" y="41"/>
                    </a:cubicBezTo>
                    <a:cubicBezTo>
                      <a:pt x="5215" y="605"/>
                      <a:pt x="5054" y="1128"/>
                      <a:pt x="4751" y="1511"/>
                    </a:cubicBezTo>
                    <a:cubicBezTo>
                      <a:pt x="4447" y="1865"/>
                      <a:pt x="4017" y="2078"/>
                      <a:pt x="3601" y="2078"/>
                    </a:cubicBezTo>
                    <a:cubicBezTo>
                      <a:pt x="3521" y="2078"/>
                      <a:pt x="3441" y="2070"/>
                      <a:pt x="3363" y="2054"/>
                    </a:cubicBezTo>
                    <a:cubicBezTo>
                      <a:pt x="2899" y="1954"/>
                      <a:pt x="2416" y="1592"/>
                      <a:pt x="2376" y="1109"/>
                    </a:cubicBezTo>
                    <a:lnTo>
                      <a:pt x="2376" y="1007"/>
                    </a:lnTo>
                    <a:cubicBezTo>
                      <a:pt x="2376" y="988"/>
                      <a:pt x="2356" y="967"/>
                      <a:pt x="2335" y="967"/>
                    </a:cubicBezTo>
                    <a:cubicBezTo>
                      <a:pt x="2316" y="967"/>
                      <a:pt x="2295" y="988"/>
                      <a:pt x="2295" y="1007"/>
                    </a:cubicBezTo>
                    <a:lnTo>
                      <a:pt x="2295" y="1109"/>
                    </a:lnTo>
                    <a:cubicBezTo>
                      <a:pt x="2295" y="1531"/>
                      <a:pt x="2054" y="1954"/>
                      <a:pt x="1672" y="2135"/>
                    </a:cubicBezTo>
                    <a:cubicBezTo>
                      <a:pt x="1525" y="2216"/>
                      <a:pt x="1360" y="2254"/>
                      <a:pt x="1194" y="2254"/>
                    </a:cubicBezTo>
                    <a:cubicBezTo>
                      <a:pt x="905" y="2254"/>
                      <a:pt x="615" y="2138"/>
                      <a:pt x="424" y="1933"/>
                    </a:cubicBezTo>
                    <a:cubicBezTo>
                      <a:pt x="121" y="1592"/>
                      <a:pt x="81" y="1109"/>
                      <a:pt x="121" y="766"/>
                    </a:cubicBezTo>
                    <a:cubicBezTo>
                      <a:pt x="121" y="746"/>
                      <a:pt x="102" y="726"/>
                      <a:pt x="81" y="726"/>
                    </a:cubicBezTo>
                    <a:cubicBezTo>
                      <a:pt x="62" y="726"/>
                      <a:pt x="41" y="726"/>
                      <a:pt x="21" y="746"/>
                    </a:cubicBezTo>
                    <a:cubicBezTo>
                      <a:pt x="0" y="1128"/>
                      <a:pt x="41" y="1632"/>
                      <a:pt x="363" y="1974"/>
                    </a:cubicBezTo>
                    <a:cubicBezTo>
                      <a:pt x="564" y="2215"/>
                      <a:pt x="886" y="2336"/>
                      <a:pt x="1208" y="2336"/>
                    </a:cubicBezTo>
                    <a:cubicBezTo>
                      <a:pt x="1369" y="2336"/>
                      <a:pt x="1551" y="2296"/>
                      <a:pt x="1712" y="2215"/>
                    </a:cubicBezTo>
                    <a:cubicBezTo>
                      <a:pt x="2034" y="2054"/>
                      <a:pt x="2276" y="1713"/>
                      <a:pt x="2356" y="1350"/>
                    </a:cubicBezTo>
                    <a:cubicBezTo>
                      <a:pt x="2496" y="1753"/>
                      <a:pt x="2920" y="2054"/>
                      <a:pt x="3342" y="2135"/>
                    </a:cubicBezTo>
                    <a:cubicBezTo>
                      <a:pt x="3426" y="2151"/>
                      <a:pt x="3512" y="2159"/>
                      <a:pt x="3598" y="2159"/>
                    </a:cubicBezTo>
                    <a:cubicBezTo>
                      <a:pt x="4047" y="2159"/>
                      <a:pt x="4508" y="1943"/>
                      <a:pt x="4812" y="1571"/>
                    </a:cubicBezTo>
                    <a:cubicBezTo>
                      <a:pt x="5134" y="1168"/>
                      <a:pt x="5295" y="626"/>
                      <a:pt x="5274" y="41"/>
                    </a:cubicBezTo>
                    <a:cubicBezTo>
                      <a:pt x="5274" y="22"/>
                      <a:pt x="5234" y="1"/>
                      <a:pt x="5215"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8"/>
              <p:cNvSpPr/>
              <p:nvPr/>
            </p:nvSpPr>
            <p:spPr>
              <a:xfrm>
                <a:off x="2839062" y="1983033"/>
                <a:ext cx="214833" cy="77968"/>
              </a:xfrm>
              <a:custGeom>
                <a:avLst/>
                <a:gdLst/>
                <a:ahLst/>
                <a:cxnLst/>
                <a:rect l="l" t="t" r="r" b="b"/>
                <a:pathLst>
                  <a:path w="6624" h="2404" extrusionOk="0">
                    <a:moveTo>
                      <a:pt x="6565" y="0"/>
                    </a:moveTo>
                    <a:cubicBezTo>
                      <a:pt x="6551" y="0"/>
                      <a:pt x="6537" y="15"/>
                      <a:pt x="6522" y="28"/>
                    </a:cubicBezTo>
                    <a:cubicBezTo>
                      <a:pt x="6401" y="431"/>
                      <a:pt x="6119" y="774"/>
                      <a:pt x="5757" y="994"/>
                    </a:cubicBezTo>
                    <a:cubicBezTo>
                      <a:pt x="5588" y="1113"/>
                      <a:pt x="5406" y="1161"/>
                      <a:pt x="5245" y="1161"/>
                    </a:cubicBezTo>
                    <a:cubicBezTo>
                      <a:pt x="5213" y="1161"/>
                      <a:pt x="5183" y="1159"/>
                      <a:pt x="5153" y="1156"/>
                    </a:cubicBezTo>
                    <a:cubicBezTo>
                      <a:pt x="4670" y="1096"/>
                      <a:pt x="4549" y="975"/>
                      <a:pt x="4549" y="874"/>
                    </a:cubicBezTo>
                    <a:cubicBezTo>
                      <a:pt x="4530" y="854"/>
                      <a:pt x="4530" y="833"/>
                      <a:pt x="4490" y="833"/>
                    </a:cubicBezTo>
                    <a:cubicBezTo>
                      <a:pt x="4469" y="833"/>
                      <a:pt x="4469" y="854"/>
                      <a:pt x="4469" y="874"/>
                    </a:cubicBezTo>
                    <a:cubicBezTo>
                      <a:pt x="4449" y="1539"/>
                      <a:pt x="3926" y="2162"/>
                      <a:pt x="3282" y="2283"/>
                    </a:cubicBezTo>
                    <a:cubicBezTo>
                      <a:pt x="3182" y="2306"/>
                      <a:pt x="3081" y="2318"/>
                      <a:pt x="2983" y="2318"/>
                    </a:cubicBezTo>
                    <a:cubicBezTo>
                      <a:pt x="2746" y="2318"/>
                      <a:pt x="2521" y="2250"/>
                      <a:pt x="2335" y="2122"/>
                    </a:cubicBezTo>
                    <a:cubicBezTo>
                      <a:pt x="2174" y="2001"/>
                      <a:pt x="1892" y="1719"/>
                      <a:pt x="1973" y="1357"/>
                    </a:cubicBezTo>
                    <a:cubicBezTo>
                      <a:pt x="1973" y="1337"/>
                      <a:pt x="1973" y="1317"/>
                      <a:pt x="1953" y="1297"/>
                    </a:cubicBezTo>
                    <a:cubicBezTo>
                      <a:pt x="1933" y="1297"/>
                      <a:pt x="1892" y="1317"/>
                      <a:pt x="1892" y="1337"/>
                    </a:cubicBezTo>
                    <a:cubicBezTo>
                      <a:pt x="1771" y="1679"/>
                      <a:pt x="1511" y="1941"/>
                      <a:pt x="1168" y="2041"/>
                    </a:cubicBezTo>
                    <a:cubicBezTo>
                      <a:pt x="1098" y="2058"/>
                      <a:pt x="1026" y="2066"/>
                      <a:pt x="955" y="2066"/>
                    </a:cubicBezTo>
                    <a:cubicBezTo>
                      <a:pt x="678" y="2066"/>
                      <a:pt x="406" y="1943"/>
                      <a:pt x="263" y="1719"/>
                    </a:cubicBezTo>
                    <a:cubicBezTo>
                      <a:pt x="102" y="1499"/>
                      <a:pt x="81" y="1217"/>
                      <a:pt x="81" y="975"/>
                    </a:cubicBezTo>
                    <a:cubicBezTo>
                      <a:pt x="81" y="774"/>
                      <a:pt x="81" y="532"/>
                      <a:pt x="182" y="331"/>
                    </a:cubicBezTo>
                    <a:cubicBezTo>
                      <a:pt x="201" y="310"/>
                      <a:pt x="201" y="291"/>
                      <a:pt x="182" y="270"/>
                    </a:cubicBezTo>
                    <a:cubicBezTo>
                      <a:pt x="161" y="270"/>
                      <a:pt x="121" y="270"/>
                      <a:pt x="121" y="291"/>
                    </a:cubicBezTo>
                    <a:cubicBezTo>
                      <a:pt x="0" y="511"/>
                      <a:pt x="0" y="774"/>
                      <a:pt x="0" y="975"/>
                    </a:cubicBezTo>
                    <a:cubicBezTo>
                      <a:pt x="0" y="1217"/>
                      <a:pt x="21" y="1518"/>
                      <a:pt x="182" y="1780"/>
                    </a:cubicBezTo>
                    <a:cubicBezTo>
                      <a:pt x="355" y="2016"/>
                      <a:pt x="652" y="2154"/>
                      <a:pt x="956" y="2154"/>
                    </a:cubicBezTo>
                    <a:cubicBezTo>
                      <a:pt x="1041" y="2154"/>
                      <a:pt x="1125" y="2144"/>
                      <a:pt x="1208" y="2122"/>
                    </a:cubicBezTo>
                    <a:cubicBezTo>
                      <a:pt x="1490" y="2041"/>
                      <a:pt x="1731" y="1840"/>
                      <a:pt x="1873" y="1558"/>
                    </a:cubicBezTo>
                    <a:cubicBezTo>
                      <a:pt x="1892" y="1800"/>
                      <a:pt x="2053" y="2001"/>
                      <a:pt x="2295" y="2183"/>
                    </a:cubicBezTo>
                    <a:cubicBezTo>
                      <a:pt x="2496" y="2323"/>
                      <a:pt x="2738" y="2403"/>
                      <a:pt x="3000" y="2403"/>
                    </a:cubicBezTo>
                    <a:cubicBezTo>
                      <a:pt x="3100" y="2403"/>
                      <a:pt x="3201" y="2403"/>
                      <a:pt x="3301" y="2384"/>
                    </a:cubicBezTo>
                    <a:cubicBezTo>
                      <a:pt x="3945" y="2242"/>
                      <a:pt x="4449" y="1679"/>
                      <a:pt x="4530" y="1035"/>
                    </a:cubicBezTo>
                    <a:cubicBezTo>
                      <a:pt x="4630" y="1136"/>
                      <a:pt x="4831" y="1196"/>
                      <a:pt x="5153" y="1236"/>
                    </a:cubicBezTo>
                    <a:cubicBezTo>
                      <a:pt x="5194" y="1244"/>
                      <a:pt x="5237" y="1248"/>
                      <a:pt x="5280" y="1248"/>
                    </a:cubicBezTo>
                    <a:cubicBezTo>
                      <a:pt x="5446" y="1248"/>
                      <a:pt x="5626" y="1188"/>
                      <a:pt x="5818" y="1075"/>
                    </a:cubicBezTo>
                    <a:cubicBezTo>
                      <a:pt x="6180" y="833"/>
                      <a:pt x="6482" y="471"/>
                      <a:pt x="6602" y="49"/>
                    </a:cubicBezTo>
                    <a:cubicBezTo>
                      <a:pt x="6623" y="28"/>
                      <a:pt x="6602" y="9"/>
                      <a:pt x="6583" y="9"/>
                    </a:cubicBezTo>
                    <a:cubicBezTo>
                      <a:pt x="6577" y="3"/>
                      <a:pt x="6571" y="0"/>
                      <a:pt x="6565"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8"/>
              <p:cNvSpPr/>
              <p:nvPr/>
            </p:nvSpPr>
            <p:spPr>
              <a:xfrm>
                <a:off x="2484793" y="2260094"/>
                <a:ext cx="237438" cy="411990"/>
              </a:xfrm>
              <a:custGeom>
                <a:avLst/>
                <a:gdLst/>
                <a:ahLst/>
                <a:cxnLst/>
                <a:rect l="l" t="t" r="r" b="b"/>
                <a:pathLst>
                  <a:path w="7321" h="12703" extrusionOk="0">
                    <a:moveTo>
                      <a:pt x="3999" y="0"/>
                    </a:moveTo>
                    <a:cubicBezTo>
                      <a:pt x="3999" y="0"/>
                      <a:pt x="1041" y="3221"/>
                      <a:pt x="517" y="6421"/>
                    </a:cubicBezTo>
                    <a:cubicBezTo>
                      <a:pt x="1" y="9561"/>
                      <a:pt x="1152" y="12702"/>
                      <a:pt x="2576" y="12702"/>
                    </a:cubicBezTo>
                    <a:cubicBezTo>
                      <a:pt x="2594" y="12702"/>
                      <a:pt x="2612" y="12702"/>
                      <a:pt x="2630" y="12701"/>
                    </a:cubicBezTo>
                    <a:cubicBezTo>
                      <a:pt x="4100" y="12620"/>
                      <a:pt x="7321" y="967"/>
                      <a:pt x="7321" y="967"/>
                    </a:cubicBezTo>
                    <a:lnTo>
                      <a:pt x="3999" y="0"/>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8"/>
              <p:cNvSpPr/>
              <p:nvPr/>
            </p:nvSpPr>
            <p:spPr>
              <a:xfrm>
                <a:off x="2513951" y="2264018"/>
                <a:ext cx="115589" cy="377352"/>
              </a:xfrm>
              <a:custGeom>
                <a:avLst/>
                <a:gdLst/>
                <a:ahLst/>
                <a:cxnLst/>
                <a:rect l="l" t="t" r="r" b="b"/>
                <a:pathLst>
                  <a:path w="3564" h="11635" extrusionOk="0">
                    <a:moveTo>
                      <a:pt x="3523" y="0"/>
                    </a:moveTo>
                    <a:cubicBezTo>
                      <a:pt x="3502" y="0"/>
                      <a:pt x="3483" y="20"/>
                      <a:pt x="3462" y="20"/>
                    </a:cubicBezTo>
                    <a:cubicBezTo>
                      <a:pt x="2295" y="1812"/>
                      <a:pt x="1390" y="3905"/>
                      <a:pt x="765" y="6219"/>
                    </a:cubicBezTo>
                    <a:lnTo>
                      <a:pt x="765" y="6240"/>
                    </a:lnTo>
                    <a:cubicBezTo>
                      <a:pt x="746" y="6300"/>
                      <a:pt x="725" y="6380"/>
                      <a:pt x="705" y="6441"/>
                    </a:cubicBezTo>
                    <a:cubicBezTo>
                      <a:pt x="544" y="7105"/>
                      <a:pt x="403" y="7770"/>
                      <a:pt x="282" y="8474"/>
                    </a:cubicBezTo>
                    <a:cubicBezTo>
                      <a:pt x="263" y="8554"/>
                      <a:pt x="263" y="8615"/>
                      <a:pt x="242" y="8675"/>
                    </a:cubicBezTo>
                    <a:cubicBezTo>
                      <a:pt x="201" y="8876"/>
                      <a:pt x="182" y="9077"/>
                      <a:pt x="142" y="9279"/>
                    </a:cubicBezTo>
                    <a:cubicBezTo>
                      <a:pt x="61" y="9923"/>
                      <a:pt x="0" y="10567"/>
                      <a:pt x="142" y="11171"/>
                    </a:cubicBezTo>
                    <a:lnTo>
                      <a:pt x="383" y="11635"/>
                    </a:lnTo>
                    <a:cubicBezTo>
                      <a:pt x="383" y="11614"/>
                      <a:pt x="383" y="11614"/>
                      <a:pt x="362" y="11594"/>
                    </a:cubicBezTo>
                    <a:cubicBezTo>
                      <a:pt x="61" y="10929"/>
                      <a:pt x="121" y="10105"/>
                      <a:pt x="222" y="9300"/>
                    </a:cubicBezTo>
                    <a:cubicBezTo>
                      <a:pt x="263" y="9098"/>
                      <a:pt x="282" y="8916"/>
                      <a:pt x="322" y="8736"/>
                    </a:cubicBezTo>
                    <a:cubicBezTo>
                      <a:pt x="322" y="8656"/>
                      <a:pt x="343" y="8575"/>
                      <a:pt x="362" y="8514"/>
                    </a:cubicBezTo>
                    <a:cubicBezTo>
                      <a:pt x="483" y="7810"/>
                      <a:pt x="625" y="7126"/>
                      <a:pt x="786" y="6461"/>
                    </a:cubicBezTo>
                    <a:cubicBezTo>
                      <a:pt x="805" y="6380"/>
                      <a:pt x="826" y="6321"/>
                      <a:pt x="846" y="6240"/>
                    </a:cubicBezTo>
                    <a:cubicBezTo>
                      <a:pt x="1470" y="3925"/>
                      <a:pt x="2375" y="1852"/>
                      <a:pt x="3543" y="81"/>
                    </a:cubicBezTo>
                    <a:cubicBezTo>
                      <a:pt x="3564" y="60"/>
                      <a:pt x="3543" y="20"/>
                      <a:pt x="3523" y="20"/>
                    </a:cubicBezTo>
                    <a:lnTo>
                      <a:pt x="3523" y="0"/>
                    </a:ln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8"/>
              <p:cNvSpPr/>
              <p:nvPr/>
            </p:nvSpPr>
            <p:spPr>
              <a:xfrm>
                <a:off x="2559001" y="2269596"/>
                <a:ext cx="92076" cy="402422"/>
              </a:xfrm>
              <a:custGeom>
                <a:avLst/>
                <a:gdLst/>
                <a:ahLst/>
                <a:cxnLst/>
                <a:rect l="l" t="t" r="r" b="b"/>
                <a:pathLst>
                  <a:path w="2839" h="12408" extrusionOk="0">
                    <a:moveTo>
                      <a:pt x="2798" y="0"/>
                    </a:moveTo>
                    <a:cubicBezTo>
                      <a:pt x="2785" y="0"/>
                      <a:pt x="2772" y="9"/>
                      <a:pt x="2758" y="9"/>
                    </a:cubicBezTo>
                    <a:lnTo>
                      <a:pt x="2758" y="30"/>
                    </a:lnTo>
                    <a:cubicBezTo>
                      <a:pt x="1853" y="1740"/>
                      <a:pt x="1349" y="3632"/>
                      <a:pt x="906" y="5443"/>
                    </a:cubicBezTo>
                    <a:lnTo>
                      <a:pt x="725" y="6229"/>
                    </a:lnTo>
                    <a:cubicBezTo>
                      <a:pt x="704" y="6289"/>
                      <a:pt x="704" y="6329"/>
                      <a:pt x="685" y="6390"/>
                    </a:cubicBezTo>
                    <a:cubicBezTo>
                      <a:pt x="524" y="7075"/>
                      <a:pt x="382" y="7759"/>
                      <a:pt x="283" y="8463"/>
                    </a:cubicBezTo>
                    <a:cubicBezTo>
                      <a:pt x="262" y="8524"/>
                      <a:pt x="262" y="8564"/>
                      <a:pt x="262" y="8624"/>
                    </a:cubicBezTo>
                    <a:cubicBezTo>
                      <a:pt x="60" y="9872"/>
                      <a:pt x="1" y="11141"/>
                      <a:pt x="141" y="12388"/>
                    </a:cubicBezTo>
                    <a:cubicBezTo>
                      <a:pt x="181" y="12408"/>
                      <a:pt x="202" y="12408"/>
                      <a:pt x="242" y="12408"/>
                    </a:cubicBezTo>
                    <a:cubicBezTo>
                      <a:pt x="81" y="11160"/>
                      <a:pt x="141" y="9912"/>
                      <a:pt x="342" y="8664"/>
                    </a:cubicBezTo>
                    <a:cubicBezTo>
                      <a:pt x="342" y="8624"/>
                      <a:pt x="342" y="8564"/>
                      <a:pt x="363" y="8524"/>
                    </a:cubicBezTo>
                    <a:cubicBezTo>
                      <a:pt x="463" y="7859"/>
                      <a:pt x="584" y="7195"/>
                      <a:pt x="725" y="6551"/>
                    </a:cubicBezTo>
                    <a:cubicBezTo>
                      <a:pt x="745" y="6490"/>
                      <a:pt x="766" y="6450"/>
                      <a:pt x="766" y="6390"/>
                    </a:cubicBezTo>
                    <a:cubicBezTo>
                      <a:pt x="846" y="6068"/>
                      <a:pt x="927" y="5765"/>
                      <a:pt x="986" y="5464"/>
                    </a:cubicBezTo>
                    <a:cubicBezTo>
                      <a:pt x="1429" y="3672"/>
                      <a:pt x="1933" y="1780"/>
                      <a:pt x="2838" y="70"/>
                    </a:cubicBezTo>
                    <a:lnTo>
                      <a:pt x="2838" y="30"/>
                    </a:lnTo>
                    <a:lnTo>
                      <a:pt x="2819" y="9"/>
                    </a:lnTo>
                    <a:cubicBezTo>
                      <a:pt x="2812" y="2"/>
                      <a:pt x="2805" y="0"/>
                      <a:pt x="2798"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8"/>
              <p:cNvSpPr/>
              <p:nvPr/>
            </p:nvSpPr>
            <p:spPr>
              <a:xfrm>
                <a:off x="2604018" y="2279683"/>
                <a:ext cx="79687" cy="346639"/>
              </a:xfrm>
              <a:custGeom>
                <a:avLst/>
                <a:gdLst/>
                <a:ahLst/>
                <a:cxnLst/>
                <a:rect l="l" t="t" r="r" b="b"/>
                <a:pathLst>
                  <a:path w="2457" h="10688" extrusionOk="0">
                    <a:moveTo>
                      <a:pt x="2376" y="0"/>
                    </a:moveTo>
                    <a:cubicBezTo>
                      <a:pt x="1490" y="1973"/>
                      <a:pt x="846" y="4045"/>
                      <a:pt x="444" y="6160"/>
                    </a:cubicBezTo>
                    <a:lnTo>
                      <a:pt x="444" y="6179"/>
                    </a:lnTo>
                    <a:cubicBezTo>
                      <a:pt x="424" y="6219"/>
                      <a:pt x="424" y="6280"/>
                      <a:pt x="424" y="6321"/>
                    </a:cubicBezTo>
                    <a:cubicBezTo>
                      <a:pt x="304" y="6925"/>
                      <a:pt x="223" y="7507"/>
                      <a:pt x="143" y="8111"/>
                    </a:cubicBezTo>
                    <a:lnTo>
                      <a:pt x="143" y="8173"/>
                    </a:lnTo>
                    <a:lnTo>
                      <a:pt x="143" y="8272"/>
                    </a:lnTo>
                    <a:cubicBezTo>
                      <a:pt x="62" y="9018"/>
                      <a:pt x="1" y="9842"/>
                      <a:pt x="81" y="10688"/>
                    </a:cubicBezTo>
                    <a:cubicBezTo>
                      <a:pt x="102" y="10648"/>
                      <a:pt x="143" y="10607"/>
                      <a:pt x="162" y="10567"/>
                    </a:cubicBezTo>
                    <a:cubicBezTo>
                      <a:pt x="81" y="9762"/>
                      <a:pt x="143" y="8978"/>
                      <a:pt x="223" y="8293"/>
                    </a:cubicBezTo>
                    <a:lnTo>
                      <a:pt x="223" y="8173"/>
                    </a:lnTo>
                    <a:cubicBezTo>
                      <a:pt x="304" y="7528"/>
                      <a:pt x="384" y="6904"/>
                      <a:pt x="505" y="6260"/>
                    </a:cubicBezTo>
                    <a:cubicBezTo>
                      <a:pt x="524" y="6219"/>
                      <a:pt x="524" y="6179"/>
                      <a:pt x="524" y="6139"/>
                    </a:cubicBezTo>
                    <a:cubicBezTo>
                      <a:pt x="927" y="4026"/>
                      <a:pt x="1571" y="1973"/>
                      <a:pt x="2457" y="20"/>
                    </a:cubicBezTo>
                    <a:lnTo>
                      <a:pt x="2376" y="0"/>
                    </a:ln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8"/>
              <p:cNvSpPr/>
              <p:nvPr/>
            </p:nvSpPr>
            <p:spPr>
              <a:xfrm>
                <a:off x="2666712" y="2285520"/>
                <a:ext cx="37265" cy="186746"/>
              </a:xfrm>
              <a:custGeom>
                <a:avLst/>
                <a:gdLst/>
                <a:ahLst/>
                <a:cxnLst/>
                <a:rect l="l" t="t" r="r" b="b"/>
                <a:pathLst>
                  <a:path w="1149" h="5758" extrusionOk="0">
                    <a:moveTo>
                      <a:pt x="1068" y="1"/>
                    </a:moveTo>
                    <a:cubicBezTo>
                      <a:pt x="464" y="1793"/>
                      <a:pt x="121" y="3685"/>
                      <a:pt x="21" y="5577"/>
                    </a:cubicBezTo>
                    <a:cubicBezTo>
                      <a:pt x="21" y="5637"/>
                      <a:pt x="0" y="5677"/>
                      <a:pt x="0" y="5738"/>
                    </a:cubicBezTo>
                    <a:lnTo>
                      <a:pt x="0" y="5757"/>
                    </a:lnTo>
                    <a:cubicBezTo>
                      <a:pt x="21" y="5738"/>
                      <a:pt x="21" y="5717"/>
                      <a:pt x="21" y="5717"/>
                    </a:cubicBezTo>
                    <a:lnTo>
                      <a:pt x="21" y="5698"/>
                    </a:lnTo>
                    <a:lnTo>
                      <a:pt x="81" y="5637"/>
                    </a:lnTo>
                    <a:cubicBezTo>
                      <a:pt x="102" y="5617"/>
                      <a:pt x="81" y="5596"/>
                      <a:pt x="61" y="5577"/>
                    </a:cubicBezTo>
                    <a:cubicBezTo>
                      <a:pt x="81" y="5537"/>
                      <a:pt x="102" y="5497"/>
                      <a:pt x="102" y="5456"/>
                    </a:cubicBezTo>
                    <a:cubicBezTo>
                      <a:pt x="222" y="3605"/>
                      <a:pt x="564" y="1772"/>
                      <a:pt x="1148" y="22"/>
                    </a:cubicBezTo>
                    <a:lnTo>
                      <a:pt x="1068" y="1"/>
                    </a:ln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8"/>
              <p:cNvSpPr/>
              <p:nvPr/>
            </p:nvSpPr>
            <p:spPr>
              <a:xfrm>
                <a:off x="2500264" y="2465060"/>
                <a:ext cx="169752" cy="26497"/>
              </a:xfrm>
              <a:custGeom>
                <a:avLst/>
                <a:gdLst/>
                <a:ahLst/>
                <a:cxnLst/>
                <a:rect l="l" t="t" r="r" b="b"/>
                <a:pathLst>
                  <a:path w="5234" h="817" extrusionOk="0">
                    <a:moveTo>
                      <a:pt x="1248" y="1"/>
                    </a:moveTo>
                    <a:cubicBezTo>
                      <a:pt x="1227" y="1"/>
                      <a:pt x="1208" y="1"/>
                      <a:pt x="1208" y="20"/>
                    </a:cubicBezTo>
                    <a:lnTo>
                      <a:pt x="1187" y="20"/>
                    </a:lnTo>
                    <a:lnTo>
                      <a:pt x="1187" y="41"/>
                    </a:lnTo>
                    <a:cubicBezTo>
                      <a:pt x="1106" y="141"/>
                      <a:pt x="1026" y="262"/>
                      <a:pt x="886" y="363"/>
                    </a:cubicBezTo>
                    <a:cubicBezTo>
                      <a:pt x="744" y="463"/>
                      <a:pt x="604" y="524"/>
                      <a:pt x="462" y="524"/>
                    </a:cubicBezTo>
                    <a:cubicBezTo>
                      <a:pt x="322" y="503"/>
                      <a:pt x="161" y="444"/>
                      <a:pt x="20" y="302"/>
                    </a:cubicBezTo>
                    <a:lnTo>
                      <a:pt x="0" y="302"/>
                    </a:lnTo>
                    <a:lnTo>
                      <a:pt x="0" y="403"/>
                    </a:lnTo>
                    <a:cubicBezTo>
                      <a:pt x="100" y="484"/>
                      <a:pt x="202" y="544"/>
                      <a:pt x="322" y="584"/>
                    </a:cubicBezTo>
                    <a:cubicBezTo>
                      <a:pt x="363" y="584"/>
                      <a:pt x="422" y="605"/>
                      <a:pt x="462" y="605"/>
                    </a:cubicBezTo>
                    <a:cubicBezTo>
                      <a:pt x="623" y="605"/>
                      <a:pt x="784" y="544"/>
                      <a:pt x="945" y="444"/>
                    </a:cubicBezTo>
                    <a:cubicBezTo>
                      <a:pt x="1007" y="382"/>
                      <a:pt x="1066" y="323"/>
                      <a:pt x="1127" y="242"/>
                    </a:cubicBezTo>
                    <a:cubicBezTo>
                      <a:pt x="1147" y="221"/>
                      <a:pt x="1168" y="202"/>
                      <a:pt x="1187" y="162"/>
                    </a:cubicBezTo>
                    <a:cubicBezTo>
                      <a:pt x="1208" y="202"/>
                      <a:pt x="1208" y="221"/>
                      <a:pt x="1208" y="262"/>
                    </a:cubicBezTo>
                    <a:cubicBezTo>
                      <a:pt x="1268" y="423"/>
                      <a:pt x="1409" y="584"/>
                      <a:pt x="1590" y="624"/>
                    </a:cubicBezTo>
                    <a:lnTo>
                      <a:pt x="1611" y="624"/>
                    </a:lnTo>
                    <a:cubicBezTo>
                      <a:pt x="1670" y="645"/>
                      <a:pt x="1751" y="645"/>
                      <a:pt x="1831" y="645"/>
                    </a:cubicBezTo>
                    <a:cubicBezTo>
                      <a:pt x="2094" y="645"/>
                      <a:pt x="2335" y="524"/>
                      <a:pt x="2496" y="342"/>
                    </a:cubicBezTo>
                    <a:lnTo>
                      <a:pt x="2496" y="363"/>
                    </a:lnTo>
                    <a:cubicBezTo>
                      <a:pt x="2496" y="423"/>
                      <a:pt x="2515" y="484"/>
                      <a:pt x="2536" y="524"/>
                    </a:cubicBezTo>
                    <a:cubicBezTo>
                      <a:pt x="2577" y="605"/>
                      <a:pt x="2636" y="664"/>
                      <a:pt x="2697" y="705"/>
                    </a:cubicBezTo>
                    <a:cubicBezTo>
                      <a:pt x="2738" y="745"/>
                      <a:pt x="2778" y="766"/>
                      <a:pt x="2858" y="785"/>
                    </a:cubicBezTo>
                    <a:cubicBezTo>
                      <a:pt x="2933" y="806"/>
                      <a:pt x="3007" y="816"/>
                      <a:pt x="3079" y="816"/>
                    </a:cubicBezTo>
                    <a:cubicBezTo>
                      <a:pt x="3283" y="816"/>
                      <a:pt x="3475" y="738"/>
                      <a:pt x="3623" y="605"/>
                    </a:cubicBezTo>
                    <a:cubicBezTo>
                      <a:pt x="3643" y="584"/>
                      <a:pt x="3664" y="564"/>
                      <a:pt x="3683" y="524"/>
                    </a:cubicBezTo>
                    <a:lnTo>
                      <a:pt x="3704" y="544"/>
                    </a:lnTo>
                    <a:cubicBezTo>
                      <a:pt x="3804" y="664"/>
                      <a:pt x="3965" y="745"/>
                      <a:pt x="4086" y="766"/>
                    </a:cubicBezTo>
                    <a:cubicBezTo>
                      <a:pt x="4138" y="775"/>
                      <a:pt x="4191" y="779"/>
                      <a:pt x="4244" y="779"/>
                    </a:cubicBezTo>
                    <a:cubicBezTo>
                      <a:pt x="4541" y="779"/>
                      <a:pt x="4841" y="642"/>
                      <a:pt x="5011" y="403"/>
                    </a:cubicBezTo>
                    <a:cubicBezTo>
                      <a:pt x="5052" y="342"/>
                      <a:pt x="5092" y="302"/>
                      <a:pt x="5113" y="242"/>
                    </a:cubicBezTo>
                    <a:cubicBezTo>
                      <a:pt x="5132" y="221"/>
                      <a:pt x="5132" y="221"/>
                      <a:pt x="5132" y="202"/>
                    </a:cubicBezTo>
                    <a:cubicBezTo>
                      <a:pt x="5153" y="202"/>
                      <a:pt x="5153" y="181"/>
                      <a:pt x="5153" y="181"/>
                    </a:cubicBezTo>
                    <a:lnTo>
                      <a:pt x="5153" y="162"/>
                    </a:lnTo>
                    <a:lnTo>
                      <a:pt x="5213" y="101"/>
                    </a:lnTo>
                    <a:cubicBezTo>
                      <a:pt x="5234" y="81"/>
                      <a:pt x="5213" y="60"/>
                      <a:pt x="5193" y="41"/>
                    </a:cubicBezTo>
                    <a:cubicBezTo>
                      <a:pt x="5193" y="31"/>
                      <a:pt x="5188" y="25"/>
                      <a:pt x="5181" y="25"/>
                    </a:cubicBezTo>
                    <a:cubicBezTo>
                      <a:pt x="5173" y="25"/>
                      <a:pt x="5163" y="31"/>
                      <a:pt x="5153" y="41"/>
                    </a:cubicBezTo>
                    <a:lnTo>
                      <a:pt x="5132" y="41"/>
                    </a:lnTo>
                    <a:cubicBezTo>
                      <a:pt x="5113" y="101"/>
                      <a:pt x="5073" y="141"/>
                      <a:pt x="5052" y="202"/>
                    </a:cubicBezTo>
                    <a:cubicBezTo>
                      <a:pt x="5011" y="242"/>
                      <a:pt x="4992" y="302"/>
                      <a:pt x="4952" y="342"/>
                    </a:cubicBezTo>
                    <a:cubicBezTo>
                      <a:pt x="4798" y="564"/>
                      <a:pt x="4515" y="699"/>
                      <a:pt x="4249" y="699"/>
                    </a:cubicBezTo>
                    <a:cubicBezTo>
                      <a:pt x="4201" y="699"/>
                      <a:pt x="4153" y="694"/>
                      <a:pt x="4106" y="685"/>
                    </a:cubicBezTo>
                    <a:cubicBezTo>
                      <a:pt x="3965" y="664"/>
                      <a:pt x="3784" y="564"/>
                      <a:pt x="3744" y="423"/>
                    </a:cubicBezTo>
                    <a:lnTo>
                      <a:pt x="3723" y="423"/>
                    </a:lnTo>
                    <a:cubicBezTo>
                      <a:pt x="3723" y="403"/>
                      <a:pt x="3723" y="403"/>
                      <a:pt x="3704" y="403"/>
                    </a:cubicBezTo>
                    <a:cubicBezTo>
                      <a:pt x="3683" y="403"/>
                      <a:pt x="3664" y="403"/>
                      <a:pt x="3664" y="423"/>
                    </a:cubicBezTo>
                    <a:lnTo>
                      <a:pt x="3643" y="444"/>
                    </a:lnTo>
                    <a:lnTo>
                      <a:pt x="3643" y="463"/>
                    </a:lnTo>
                    <a:cubicBezTo>
                      <a:pt x="3519" y="634"/>
                      <a:pt x="3313" y="732"/>
                      <a:pt x="3086" y="732"/>
                    </a:cubicBezTo>
                    <a:cubicBezTo>
                      <a:pt x="3018" y="732"/>
                      <a:pt x="2948" y="723"/>
                      <a:pt x="2878" y="705"/>
                    </a:cubicBezTo>
                    <a:cubicBezTo>
                      <a:pt x="2818" y="685"/>
                      <a:pt x="2778" y="664"/>
                      <a:pt x="2738" y="645"/>
                    </a:cubicBezTo>
                    <a:cubicBezTo>
                      <a:pt x="2636" y="564"/>
                      <a:pt x="2596" y="463"/>
                      <a:pt x="2577" y="363"/>
                    </a:cubicBezTo>
                    <a:lnTo>
                      <a:pt x="2577" y="242"/>
                    </a:lnTo>
                    <a:cubicBezTo>
                      <a:pt x="2556" y="221"/>
                      <a:pt x="2556" y="202"/>
                      <a:pt x="2536" y="202"/>
                    </a:cubicBezTo>
                    <a:cubicBezTo>
                      <a:pt x="2530" y="196"/>
                      <a:pt x="2524" y="193"/>
                      <a:pt x="2519" y="193"/>
                    </a:cubicBezTo>
                    <a:cubicBezTo>
                      <a:pt x="2506" y="193"/>
                      <a:pt x="2496" y="208"/>
                      <a:pt x="2496" y="221"/>
                    </a:cubicBezTo>
                    <a:cubicBezTo>
                      <a:pt x="2354" y="423"/>
                      <a:pt x="2113" y="544"/>
                      <a:pt x="1831" y="564"/>
                    </a:cubicBezTo>
                    <a:cubicBezTo>
                      <a:pt x="1751" y="564"/>
                      <a:pt x="1670" y="564"/>
                      <a:pt x="1630" y="544"/>
                    </a:cubicBezTo>
                    <a:lnTo>
                      <a:pt x="1611" y="544"/>
                    </a:lnTo>
                    <a:cubicBezTo>
                      <a:pt x="1409" y="484"/>
                      <a:pt x="1248" y="262"/>
                      <a:pt x="1268" y="41"/>
                    </a:cubicBezTo>
                    <a:cubicBezTo>
                      <a:pt x="1268" y="20"/>
                      <a:pt x="1268" y="1"/>
                      <a:pt x="1248" y="1"/>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8"/>
              <p:cNvSpPr/>
              <p:nvPr/>
            </p:nvSpPr>
            <p:spPr>
              <a:xfrm>
                <a:off x="2498934" y="2538193"/>
                <a:ext cx="141049" cy="21860"/>
              </a:xfrm>
              <a:custGeom>
                <a:avLst/>
                <a:gdLst/>
                <a:ahLst/>
                <a:cxnLst/>
                <a:rect l="l" t="t" r="r" b="b"/>
                <a:pathLst>
                  <a:path w="4349" h="674" extrusionOk="0">
                    <a:moveTo>
                      <a:pt x="785" y="0"/>
                    </a:moveTo>
                    <a:cubicBezTo>
                      <a:pt x="766" y="0"/>
                      <a:pt x="745" y="0"/>
                      <a:pt x="745" y="20"/>
                    </a:cubicBezTo>
                    <a:cubicBezTo>
                      <a:pt x="645" y="202"/>
                      <a:pt x="503" y="382"/>
                      <a:pt x="302" y="382"/>
                    </a:cubicBezTo>
                    <a:cubicBezTo>
                      <a:pt x="243" y="382"/>
                      <a:pt x="162" y="363"/>
                      <a:pt x="101" y="342"/>
                    </a:cubicBezTo>
                    <a:cubicBezTo>
                      <a:pt x="61" y="322"/>
                      <a:pt x="20" y="301"/>
                      <a:pt x="1" y="282"/>
                    </a:cubicBezTo>
                    <a:lnTo>
                      <a:pt x="1" y="382"/>
                    </a:lnTo>
                    <a:cubicBezTo>
                      <a:pt x="20" y="403"/>
                      <a:pt x="41" y="403"/>
                      <a:pt x="61" y="403"/>
                    </a:cubicBezTo>
                    <a:lnTo>
                      <a:pt x="181" y="462"/>
                    </a:lnTo>
                    <a:cubicBezTo>
                      <a:pt x="208" y="462"/>
                      <a:pt x="235" y="472"/>
                      <a:pt x="262" y="472"/>
                    </a:cubicBezTo>
                    <a:cubicBezTo>
                      <a:pt x="275" y="472"/>
                      <a:pt x="289" y="469"/>
                      <a:pt x="302" y="462"/>
                    </a:cubicBezTo>
                    <a:cubicBezTo>
                      <a:pt x="484" y="462"/>
                      <a:pt x="605" y="363"/>
                      <a:pt x="705" y="221"/>
                    </a:cubicBezTo>
                    <a:lnTo>
                      <a:pt x="745" y="181"/>
                    </a:lnTo>
                    <a:cubicBezTo>
                      <a:pt x="745" y="202"/>
                      <a:pt x="766" y="242"/>
                      <a:pt x="785" y="282"/>
                    </a:cubicBezTo>
                    <a:cubicBezTo>
                      <a:pt x="825" y="403"/>
                      <a:pt x="927" y="503"/>
                      <a:pt x="1067" y="583"/>
                    </a:cubicBezTo>
                    <a:cubicBezTo>
                      <a:pt x="1161" y="642"/>
                      <a:pt x="1281" y="673"/>
                      <a:pt x="1410" y="673"/>
                    </a:cubicBezTo>
                    <a:cubicBezTo>
                      <a:pt x="1502" y="673"/>
                      <a:pt x="1599" y="657"/>
                      <a:pt x="1692" y="623"/>
                    </a:cubicBezTo>
                    <a:cubicBezTo>
                      <a:pt x="1853" y="564"/>
                      <a:pt x="1993" y="483"/>
                      <a:pt x="2114" y="342"/>
                    </a:cubicBezTo>
                    <a:cubicBezTo>
                      <a:pt x="2114" y="322"/>
                      <a:pt x="2135" y="322"/>
                      <a:pt x="2135" y="301"/>
                    </a:cubicBezTo>
                    <a:cubicBezTo>
                      <a:pt x="2154" y="322"/>
                      <a:pt x="2175" y="363"/>
                      <a:pt x="2194" y="382"/>
                    </a:cubicBezTo>
                    <a:cubicBezTo>
                      <a:pt x="2287" y="549"/>
                      <a:pt x="2481" y="647"/>
                      <a:pt x="2699" y="647"/>
                    </a:cubicBezTo>
                    <a:cubicBezTo>
                      <a:pt x="2718" y="647"/>
                      <a:pt x="2738" y="646"/>
                      <a:pt x="2758" y="644"/>
                    </a:cubicBezTo>
                    <a:cubicBezTo>
                      <a:pt x="2999" y="644"/>
                      <a:pt x="3222" y="503"/>
                      <a:pt x="3383" y="301"/>
                    </a:cubicBezTo>
                    <a:cubicBezTo>
                      <a:pt x="3383" y="282"/>
                      <a:pt x="3402" y="282"/>
                      <a:pt x="3402" y="261"/>
                    </a:cubicBezTo>
                    <a:lnTo>
                      <a:pt x="3463" y="322"/>
                    </a:lnTo>
                    <a:cubicBezTo>
                      <a:pt x="3563" y="422"/>
                      <a:pt x="3705" y="443"/>
                      <a:pt x="3845" y="443"/>
                    </a:cubicBezTo>
                    <a:cubicBezTo>
                      <a:pt x="3888" y="448"/>
                      <a:pt x="3930" y="451"/>
                      <a:pt x="3973" y="451"/>
                    </a:cubicBezTo>
                    <a:cubicBezTo>
                      <a:pt x="4090" y="451"/>
                      <a:pt x="4205" y="432"/>
                      <a:pt x="4308" y="403"/>
                    </a:cubicBezTo>
                    <a:cubicBezTo>
                      <a:pt x="4328" y="382"/>
                      <a:pt x="4349" y="342"/>
                      <a:pt x="4349" y="301"/>
                    </a:cubicBezTo>
                    <a:lnTo>
                      <a:pt x="4349" y="301"/>
                    </a:lnTo>
                    <a:cubicBezTo>
                      <a:pt x="4228" y="347"/>
                      <a:pt x="4095" y="370"/>
                      <a:pt x="3967" y="370"/>
                    </a:cubicBezTo>
                    <a:cubicBezTo>
                      <a:pt x="3926" y="370"/>
                      <a:pt x="3885" y="367"/>
                      <a:pt x="3845" y="363"/>
                    </a:cubicBezTo>
                    <a:cubicBezTo>
                      <a:pt x="3664" y="342"/>
                      <a:pt x="3544" y="322"/>
                      <a:pt x="3463" y="202"/>
                    </a:cubicBezTo>
                    <a:cubicBezTo>
                      <a:pt x="3463" y="202"/>
                      <a:pt x="3442" y="181"/>
                      <a:pt x="3442" y="161"/>
                    </a:cubicBezTo>
                    <a:cubicBezTo>
                      <a:pt x="3442" y="140"/>
                      <a:pt x="3423" y="140"/>
                      <a:pt x="3402" y="140"/>
                    </a:cubicBezTo>
                    <a:lnTo>
                      <a:pt x="3383" y="140"/>
                    </a:lnTo>
                    <a:lnTo>
                      <a:pt x="3362" y="161"/>
                    </a:lnTo>
                    <a:cubicBezTo>
                      <a:pt x="3222" y="403"/>
                      <a:pt x="2999" y="564"/>
                      <a:pt x="2758" y="564"/>
                    </a:cubicBezTo>
                    <a:cubicBezTo>
                      <a:pt x="2740" y="565"/>
                      <a:pt x="2722" y="566"/>
                      <a:pt x="2704" y="566"/>
                    </a:cubicBezTo>
                    <a:cubicBezTo>
                      <a:pt x="2496" y="566"/>
                      <a:pt x="2270" y="464"/>
                      <a:pt x="2215" y="242"/>
                    </a:cubicBezTo>
                    <a:cubicBezTo>
                      <a:pt x="2194" y="221"/>
                      <a:pt x="2194" y="221"/>
                      <a:pt x="2194" y="202"/>
                    </a:cubicBezTo>
                    <a:cubicBezTo>
                      <a:pt x="2194" y="181"/>
                      <a:pt x="2175" y="181"/>
                      <a:pt x="2175" y="181"/>
                    </a:cubicBezTo>
                    <a:cubicBezTo>
                      <a:pt x="2168" y="174"/>
                      <a:pt x="2161" y="172"/>
                      <a:pt x="2155" y="172"/>
                    </a:cubicBezTo>
                    <a:cubicBezTo>
                      <a:pt x="2143" y="172"/>
                      <a:pt x="2135" y="181"/>
                      <a:pt x="2135" y="181"/>
                    </a:cubicBezTo>
                    <a:cubicBezTo>
                      <a:pt x="1993" y="363"/>
                      <a:pt x="1832" y="483"/>
                      <a:pt x="1671" y="543"/>
                    </a:cubicBezTo>
                    <a:cubicBezTo>
                      <a:pt x="1583" y="570"/>
                      <a:pt x="1495" y="585"/>
                      <a:pt x="1410" y="585"/>
                    </a:cubicBezTo>
                    <a:cubicBezTo>
                      <a:pt x="1301" y="585"/>
                      <a:pt x="1198" y="560"/>
                      <a:pt x="1107" y="503"/>
                    </a:cubicBezTo>
                    <a:cubicBezTo>
                      <a:pt x="927" y="403"/>
                      <a:pt x="806" y="221"/>
                      <a:pt x="825" y="60"/>
                    </a:cubicBezTo>
                    <a:lnTo>
                      <a:pt x="825" y="41"/>
                    </a:lnTo>
                    <a:cubicBezTo>
                      <a:pt x="825" y="20"/>
                      <a:pt x="806" y="0"/>
                      <a:pt x="785"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18"/>
            <p:cNvGrpSpPr/>
            <p:nvPr/>
          </p:nvGrpSpPr>
          <p:grpSpPr>
            <a:xfrm rot="314379">
              <a:off x="2133284" y="2356921"/>
              <a:ext cx="419938" cy="203795"/>
              <a:chOff x="2656949" y="2154271"/>
              <a:chExt cx="457631" cy="222064"/>
            </a:xfrm>
          </p:grpSpPr>
          <p:sp>
            <p:nvSpPr>
              <p:cNvPr id="972" name="Google Shape;972;p18"/>
              <p:cNvSpPr/>
              <p:nvPr/>
            </p:nvSpPr>
            <p:spPr>
              <a:xfrm>
                <a:off x="2967012" y="2159038"/>
                <a:ext cx="78357" cy="173514"/>
              </a:xfrm>
              <a:custGeom>
                <a:avLst/>
                <a:gdLst/>
                <a:ahLst/>
                <a:cxnLst/>
                <a:rect l="l" t="t" r="r" b="b"/>
                <a:pathLst>
                  <a:path w="2416" h="5350" extrusionOk="0">
                    <a:moveTo>
                      <a:pt x="395" y="1"/>
                    </a:moveTo>
                    <a:cubicBezTo>
                      <a:pt x="275" y="1"/>
                      <a:pt x="158" y="65"/>
                      <a:pt x="102" y="178"/>
                    </a:cubicBezTo>
                    <a:cubicBezTo>
                      <a:pt x="0" y="339"/>
                      <a:pt x="81" y="540"/>
                      <a:pt x="242" y="640"/>
                    </a:cubicBezTo>
                    <a:cubicBezTo>
                      <a:pt x="625" y="841"/>
                      <a:pt x="1128" y="1284"/>
                      <a:pt x="1329" y="1687"/>
                    </a:cubicBezTo>
                    <a:cubicBezTo>
                      <a:pt x="1731" y="2593"/>
                      <a:pt x="1731" y="3740"/>
                      <a:pt x="1289" y="4907"/>
                    </a:cubicBezTo>
                    <a:cubicBezTo>
                      <a:pt x="1229" y="5068"/>
                      <a:pt x="1310" y="5269"/>
                      <a:pt x="1490" y="5331"/>
                    </a:cubicBezTo>
                    <a:cubicBezTo>
                      <a:pt x="1530" y="5350"/>
                      <a:pt x="1570" y="5350"/>
                      <a:pt x="1611" y="5350"/>
                    </a:cubicBezTo>
                    <a:cubicBezTo>
                      <a:pt x="1731" y="5350"/>
                      <a:pt x="1852" y="5269"/>
                      <a:pt x="1913" y="5129"/>
                    </a:cubicBezTo>
                    <a:cubicBezTo>
                      <a:pt x="2416" y="3801"/>
                      <a:pt x="2416" y="2492"/>
                      <a:pt x="1933" y="1426"/>
                    </a:cubicBezTo>
                    <a:cubicBezTo>
                      <a:pt x="1651" y="822"/>
                      <a:pt x="1028" y="298"/>
                      <a:pt x="545" y="36"/>
                    </a:cubicBezTo>
                    <a:cubicBezTo>
                      <a:pt x="497" y="12"/>
                      <a:pt x="445"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8"/>
              <p:cNvSpPr/>
              <p:nvPr/>
            </p:nvSpPr>
            <p:spPr>
              <a:xfrm>
                <a:off x="2975509" y="2156865"/>
                <a:ext cx="108422" cy="154184"/>
              </a:xfrm>
              <a:custGeom>
                <a:avLst/>
                <a:gdLst/>
                <a:ahLst/>
                <a:cxnLst/>
                <a:rect l="l" t="t" r="r" b="b"/>
                <a:pathLst>
                  <a:path w="3343" h="4754" extrusionOk="0">
                    <a:moveTo>
                      <a:pt x="357" y="0"/>
                    </a:moveTo>
                    <a:cubicBezTo>
                      <a:pt x="194" y="0"/>
                      <a:pt x="57" y="99"/>
                      <a:pt x="20" y="264"/>
                    </a:cubicBezTo>
                    <a:cubicBezTo>
                      <a:pt x="1" y="446"/>
                      <a:pt x="122" y="626"/>
                      <a:pt x="302" y="647"/>
                    </a:cubicBezTo>
                    <a:cubicBezTo>
                      <a:pt x="725" y="728"/>
                      <a:pt x="1349" y="1010"/>
                      <a:pt x="1651" y="1332"/>
                    </a:cubicBezTo>
                    <a:cubicBezTo>
                      <a:pt x="2336" y="2076"/>
                      <a:pt x="2658" y="3163"/>
                      <a:pt x="2597" y="4411"/>
                    </a:cubicBezTo>
                    <a:cubicBezTo>
                      <a:pt x="2597" y="4592"/>
                      <a:pt x="2738" y="4754"/>
                      <a:pt x="2919" y="4754"/>
                    </a:cubicBezTo>
                    <a:lnTo>
                      <a:pt x="2940" y="4754"/>
                    </a:lnTo>
                    <a:cubicBezTo>
                      <a:pt x="3101" y="4754"/>
                      <a:pt x="3262" y="4612"/>
                      <a:pt x="3262" y="4451"/>
                    </a:cubicBezTo>
                    <a:cubicBezTo>
                      <a:pt x="3342" y="3022"/>
                      <a:pt x="2940" y="1754"/>
                      <a:pt x="2154" y="889"/>
                    </a:cubicBezTo>
                    <a:cubicBezTo>
                      <a:pt x="1711" y="406"/>
                      <a:pt x="946" y="103"/>
                      <a:pt x="403" y="3"/>
                    </a:cubicBezTo>
                    <a:cubicBezTo>
                      <a:pt x="388" y="1"/>
                      <a:pt x="372"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8"/>
              <p:cNvSpPr/>
              <p:nvPr/>
            </p:nvSpPr>
            <p:spPr>
              <a:xfrm>
                <a:off x="2992504" y="2154271"/>
                <a:ext cx="122076" cy="142411"/>
              </a:xfrm>
              <a:custGeom>
                <a:avLst/>
                <a:gdLst/>
                <a:ahLst/>
                <a:cxnLst/>
                <a:rect l="l" t="t" r="r" b="b"/>
                <a:pathLst>
                  <a:path w="3764" h="4391" extrusionOk="0">
                    <a:moveTo>
                      <a:pt x="330" y="1"/>
                    </a:moveTo>
                    <a:cubicBezTo>
                      <a:pt x="162" y="1"/>
                      <a:pt x="20" y="154"/>
                      <a:pt x="20" y="325"/>
                    </a:cubicBezTo>
                    <a:cubicBezTo>
                      <a:pt x="0" y="505"/>
                      <a:pt x="140" y="647"/>
                      <a:pt x="342" y="666"/>
                    </a:cubicBezTo>
                    <a:cubicBezTo>
                      <a:pt x="765" y="687"/>
                      <a:pt x="1429" y="867"/>
                      <a:pt x="1771" y="1170"/>
                    </a:cubicBezTo>
                    <a:cubicBezTo>
                      <a:pt x="2536" y="1814"/>
                      <a:pt x="2999" y="2840"/>
                      <a:pt x="3100" y="4088"/>
                    </a:cubicBezTo>
                    <a:cubicBezTo>
                      <a:pt x="3119" y="4270"/>
                      <a:pt x="3261" y="4391"/>
                      <a:pt x="3422" y="4391"/>
                    </a:cubicBezTo>
                    <a:lnTo>
                      <a:pt x="3462" y="4391"/>
                    </a:lnTo>
                    <a:cubicBezTo>
                      <a:pt x="3643" y="4370"/>
                      <a:pt x="3763" y="4230"/>
                      <a:pt x="3763" y="4028"/>
                    </a:cubicBezTo>
                    <a:cubicBezTo>
                      <a:pt x="3643" y="2619"/>
                      <a:pt x="3100" y="1431"/>
                      <a:pt x="2193" y="666"/>
                    </a:cubicBezTo>
                    <a:cubicBezTo>
                      <a:pt x="1710" y="244"/>
                      <a:pt x="905" y="22"/>
                      <a:pt x="362" y="3"/>
                    </a:cubicBezTo>
                    <a:cubicBezTo>
                      <a:pt x="352" y="1"/>
                      <a:pt x="341"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8"/>
              <p:cNvSpPr/>
              <p:nvPr/>
            </p:nvSpPr>
            <p:spPr>
              <a:xfrm>
                <a:off x="2656949" y="2202820"/>
                <a:ext cx="77676" cy="173514"/>
              </a:xfrm>
              <a:custGeom>
                <a:avLst/>
                <a:gdLst/>
                <a:ahLst/>
                <a:cxnLst/>
                <a:rect l="l" t="t" r="r" b="b"/>
                <a:pathLst>
                  <a:path w="2395" h="5350" extrusionOk="0">
                    <a:moveTo>
                      <a:pt x="376" y="0"/>
                    </a:moveTo>
                    <a:cubicBezTo>
                      <a:pt x="255" y="0"/>
                      <a:pt x="138" y="68"/>
                      <a:pt x="81" y="196"/>
                    </a:cubicBezTo>
                    <a:cubicBezTo>
                      <a:pt x="0" y="357"/>
                      <a:pt x="60" y="538"/>
                      <a:pt x="221" y="639"/>
                    </a:cubicBezTo>
                    <a:cubicBezTo>
                      <a:pt x="604" y="841"/>
                      <a:pt x="1127" y="1283"/>
                      <a:pt x="1308" y="1686"/>
                    </a:cubicBezTo>
                    <a:cubicBezTo>
                      <a:pt x="1710" y="2612"/>
                      <a:pt x="1710" y="3739"/>
                      <a:pt x="1267" y="4907"/>
                    </a:cubicBezTo>
                    <a:cubicBezTo>
                      <a:pt x="1208" y="5087"/>
                      <a:pt x="1288" y="5269"/>
                      <a:pt x="1469" y="5328"/>
                    </a:cubicBezTo>
                    <a:cubicBezTo>
                      <a:pt x="1509" y="5349"/>
                      <a:pt x="1549" y="5349"/>
                      <a:pt x="1589" y="5349"/>
                    </a:cubicBezTo>
                    <a:cubicBezTo>
                      <a:pt x="1710" y="5349"/>
                      <a:pt x="1852" y="5269"/>
                      <a:pt x="1892" y="5148"/>
                    </a:cubicBezTo>
                    <a:cubicBezTo>
                      <a:pt x="2395" y="3820"/>
                      <a:pt x="2395" y="2491"/>
                      <a:pt x="1911" y="1423"/>
                    </a:cubicBezTo>
                    <a:cubicBezTo>
                      <a:pt x="1630" y="820"/>
                      <a:pt x="1007" y="296"/>
                      <a:pt x="523" y="35"/>
                    </a:cubicBezTo>
                    <a:cubicBezTo>
                      <a:pt x="476" y="12"/>
                      <a:pt x="426" y="0"/>
                      <a:pt x="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8"/>
              <p:cNvSpPr/>
              <p:nvPr/>
            </p:nvSpPr>
            <p:spPr>
              <a:xfrm>
                <a:off x="2664766" y="2200583"/>
                <a:ext cx="108389" cy="154184"/>
              </a:xfrm>
              <a:custGeom>
                <a:avLst/>
                <a:gdLst/>
                <a:ahLst/>
                <a:cxnLst/>
                <a:rect l="l" t="t" r="r" b="b"/>
                <a:pathLst>
                  <a:path w="3342" h="4754" extrusionOk="0">
                    <a:moveTo>
                      <a:pt x="384" y="1"/>
                    </a:moveTo>
                    <a:cubicBezTo>
                      <a:pt x="217" y="1"/>
                      <a:pt x="59" y="117"/>
                      <a:pt x="41" y="285"/>
                    </a:cubicBezTo>
                    <a:cubicBezTo>
                      <a:pt x="1" y="467"/>
                      <a:pt x="121" y="628"/>
                      <a:pt x="302" y="668"/>
                    </a:cubicBezTo>
                    <a:cubicBezTo>
                      <a:pt x="725" y="728"/>
                      <a:pt x="1348" y="1009"/>
                      <a:pt x="1651" y="1331"/>
                    </a:cubicBezTo>
                    <a:cubicBezTo>
                      <a:pt x="2336" y="2077"/>
                      <a:pt x="2658" y="3164"/>
                      <a:pt x="2596" y="4412"/>
                    </a:cubicBezTo>
                    <a:cubicBezTo>
                      <a:pt x="2596" y="4592"/>
                      <a:pt x="2738" y="4753"/>
                      <a:pt x="2918" y="4753"/>
                    </a:cubicBezTo>
                    <a:lnTo>
                      <a:pt x="2939" y="4753"/>
                    </a:lnTo>
                    <a:cubicBezTo>
                      <a:pt x="3100" y="4753"/>
                      <a:pt x="3261" y="4633"/>
                      <a:pt x="3261" y="4452"/>
                    </a:cubicBezTo>
                    <a:cubicBezTo>
                      <a:pt x="3342" y="3022"/>
                      <a:pt x="2939" y="1774"/>
                      <a:pt x="2154" y="889"/>
                    </a:cubicBezTo>
                    <a:cubicBezTo>
                      <a:pt x="1711" y="426"/>
                      <a:pt x="946" y="104"/>
                      <a:pt x="423" y="3"/>
                    </a:cubicBezTo>
                    <a:cubicBezTo>
                      <a:pt x="410" y="2"/>
                      <a:pt x="397"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8"/>
              <p:cNvSpPr/>
              <p:nvPr/>
            </p:nvSpPr>
            <p:spPr>
              <a:xfrm>
                <a:off x="2682377" y="2198053"/>
                <a:ext cx="122141" cy="142346"/>
              </a:xfrm>
              <a:custGeom>
                <a:avLst/>
                <a:gdLst/>
                <a:ahLst/>
                <a:cxnLst/>
                <a:rect l="l" t="t" r="r" b="b"/>
                <a:pathLst>
                  <a:path w="3766" h="4389" extrusionOk="0">
                    <a:moveTo>
                      <a:pt x="343" y="0"/>
                    </a:moveTo>
                    <a:cubicBezTo>
                      <a:pt x="161" y="0"/>
                      <a:pt x="0" y="142"/>
                      <a:pt x="0" y="323"/>
                    </a:cubicBezTo>
                    <a:cubicBezTo>
                      <a:pt x="0" y="504"/>
                      <a:pt x="142" y="666"/>
                      <a:pt x="322" y="666"/>
                    </a:cubicBezTo>
                    <a:cubicBezTo>
                      <a:pt x="746" y="685"/>
                      <a:pt x="1409" y="867"/>
                      <a:pt x="1752" y="1168"/>
                    </a:cubicBezTo>
                    <a:cubicBezTo>
                      <a:pt x="2517" y="1812"/>
                      <a:pt x="2979" y="2859"/>
                      <a:pt x="3081" y="4087"/>
                    </a:cubicBezTo>
                    <a:cubicBezTo>
                      <a:pt x="3100" y="4268"/>
                      <a:pt x="3242" y="4388"/>
                      <a:pt x="3403" y="4388"/>
                    </a:cubicBezTo>
                    <a:lnTo>
                      <a:pt x="3443" y="4388"/>
                    </a:lnTo>
                    <a:cubicBezTo>
                      <a:pt x="3623" y="4388"/>
                      <a:pt x="3765" y="4227"/>
                      <a:pt x="3744" y="4047"/>
                    </a:cubicBezTo>
                    <a:cubicBezTo>
                      <a:pt x="3623" y="2617"/>
                      <a:pt x="3081" y="1430"/>
                      <a:pt x="2174" y="666"/>
                    </a:cubicBezTo>
                    <a:cubicBezTo>
                      <a:pt x="1691" y="242"/>
                      <a:pt x="886" y="21"/>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8" name="Google Shape;978;p18"/>
          <p:cNvGrpSpPr/>
          <p:nvPr/>
        </p:nvGrpSpPr>
        <p:grpSpPr>
          <a:xfrm>
            <a:off x="351869" y="1349909"/>
            <a:ext cx="537710" cy="739781"/>
            <a:chOff x="1521350" y="1648150"/>
            <a:chExt cx="241950" cy="332875"/>
          </a:xfrm>
        </p:grpSpPr>
        <p:sp>
          <p:nvSpPr>
            <p:cNvPr id="979" name="Google Shape;979;p18"/>
            <p:cNvSpPr/>
            <p:nvPr/>
          </p:nvSpPr>
          <p:spPr>
            <a:xfrm>
              <a:off x="1521350" y="1648150"/>
              <a:ext cx="128050" cy="332350"/>
            </a:xfrm>
            <a:custGeom>
              <a:avLst/>
              <a:gdLst/>
              <a:ahLst/>
              <a:cxnLst/>
              <a:rect l="l" t="t" r="r" b="b"/>
              <a:pathLst>
                <a:path w="5122" h="13294" extrusionOk="0">
                  <a:moveTo>
                    <a:pt x="4987" y="1"/>
                  </a:moveTo>
                  <a:cubicBezTo>
                    <a:pt x="4933" y="1"/>
                    <a:pt x="4891" y="28"/>
                    <a:pt x="4860" y="89"/>
                  </a:cubicBezTo>
                  <a:cubicBezTo>
                    <a:pt x="4839" y="149"/>
                    <a:pt x="1855" y="7065"/>
                    <a:pt x="21" y="13132"/>
                  </a:cubicBezTo>
                  <a:cubicBezTo>
                    <a:pt x="0" y="13213"/>
                    <a:pt x="41" y="13274"/>
                    <a:pt x="121" y="13294"/>
                  </a:cubicBezTo>
                  <a:lnTo>
                    <a:pt x="142" y="13294"/>
                  </a:lnTo>
                  <a:cubicBezTo>
                    <a:pt x="202" y="13294"/>
                    <a:pt x="263" y="13274"/>
                    <a:pt x="283" y="13213"/>
                  </a:cubicBezTo>
                  <a:cubicBezTo>
                    <a:pt x="2078" y="7145"/>
                    <a:pt x="5062" y="250"/>
                    <a:pt x="5102" y="189"/>
                  </a:cubicBezTo>
                  <a:cubicBezTo>
                    <a:pt x="5121" y="129"/>
                    <a:pt x="5102" y="49"/>
                    <a:pt x="5041" y="8"/>
                  </a:cubicBezTo>
                  <a:cubicBezTo>
                    <a:pt x="5022" y="3"/>
                    <a:pt x="5003" y="1"/>
                    <a:pt x="4987"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1522350" y="1714125"/>
              <a:ext cx="237450" cy="266900"/>
            </a:xfrm>
            <a:custGeom>
              <a:avLst/>
              <a:gdLst/>
              <a:ahLst/>
              <a:cxnLst/>
              <a:rect l="l" t="t" r="r" b="b"/>
              <a:pathLst>
                <a:path w="9498" h="10676" extrusionOk="0">
                  <a:moveTo>
                    <a:pt x="9358" y="0"/>
                  </a:moveTo>
                  <a:cubicBezTo>
                    <a:pt x="9325" y="0"/>
                    <a:pt x="9295" y="11"/>
                    <a:pt x="9275" y="31"/>
                  </a:cubicBezTo>
                  <a:cubicBezTo>
                    <a:pt x="9215" y="90"/>
                    <a:pt x="3933" y="5453"/>
                    <a:pt x="41" y="10474"/>
                  </a:cubicBezTo>
                  <a:cubicBezTo>
                    <a:pt x="1" y="10534"/>
                    <a:pt x="22" y="10614"/>
                    <a:pt x="62" y="10655"/>
                  </a:cubicBezTo>
                  <a:cubicBezTo>
                    <a:pt x="81" y="10676"/>
                    <a:pt x="122" y="10676"/>
                    <a:pt x="143" y="10676"/>
                  </a:cubicBezTo>
                  <a:cubicBezTo>
                    <a:pt x="183" y="10676"/>
                    <a:pt x="223" y="10655"/>
                    <a:pt x="243" y="10635"/>
                  </a:cubicBezTo>
                  <a:cubicBezTo>
                    <a:pt x="4135" y="5635"/>
                    <a:pt x="9396" y="273"/>
                    <a:pt x="9457" y="211"/>
                  </a:cubicBezTo>
                  <a:cubicBezTo>
                    <a:pt x="9497" y="171"/>
                    <a:pt x="9497" y="90"/>
                    <a:pt x="9457" y="31"/>
                  </a:cubicBezTo>
                  <a:cubicBezTo>
                    <a:pt x="9426" y="11"/>
                    <a:pt x="9391" y="0"/>
                    <a:pt x="9358"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1572750" y="1662500"/>
              <a:ext cx="97325" cy="91650"/>
            </a:xfrm>
            <a:custGeom>
              <a:avLst/>
              <a:gdLst/>
              <a:ahLst/>
              <a:cxnLst/>
              <a:rect l="l" t="t" r="r" b="b"/>
              <a:pathLst>
                <a:path w="3893" h="3666" extrusionOk="0">
                  <a:moveTo>
                    <a:pt x="1948" y="1"/>
                  </a:moveTo>
                  <a:cubicBezTo>
                    <a:pt x="1058" y="1"/>
                    <a:pt x="271" y="667"/>
                    <a:pt x="143" y="1572"/>
                  </a:cubicBezTo>
                  <a:cubicBezTo>
                    <a:pt x="1" y="2580"/>
                    <a:pt x="686" y="3507"/>
                    <a:pt x="1694" y="3647"/>
                  </a:cubicBezTo>
                  <a:cubicBezTo>
                    <a:pt x="1780" y="3659"/>
                    <a:pt x="1864" y="3665"/>
                    <a:pt x="1948" y="3665"/>
                  </a:cubicBezTo>
                  <a:cubicBezTo>
                    <a:pt x="2837" y="3665"/>
                    <a:pt x="3623" y="2998"/>
                    <a:pt x="3751" y="2096"/>
                  </a:cubicBezTo>
                  <a:cubicBezTo>
                    <a:pt x="3893" y="1088"/>
                    <a:pt x="3207" y="160"/>
                    <a:pt x="2199" y="18"/>
                  </a:cubicBezTo>
                  <a:cubicBezTo>
                    <a:pt x="2115" y="6"/>
                    <a:pt x="2031" y="1"/>
                    <a:pt x="1948" y="1"/>
                  </a:cubicBezTo>
                  <a:close/>
                </a:path>
              </a:pathLst>
            </a:custGeom>
            <a:solidFill>
              <a:srgbClr val="F26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1662475" y="1716325"/>
              <a:ext cx="100825" cy="94275"/>
            </a:xfrm>
            <a:custGeom>
              <a:avLst/>
              <a:gdLst/>
              <a:ahLst/>
              <a:cxnLst/>
              <a:rect l="l" t="t" r="r" b="b"/>
              <a:pathLst>
                <a:path w="4033" h="3771" extrusionOk="0">
                  <a:moveTo>
                    <a:pt x="1992" y="1"/>
                  </a:moveTo>
                  <a:cubicBezTo>
                    <a:pt x="1076" y="1"/>
                    <a:pt x="270" y="684"/>
                    <a:pt x="142" y="1615"/>
                  </a:cubicBezTo>
                  <a:cubicBezTo>
                    <a:pt x="1" y="2664"/>
                    <a:pt x="707" y="3612"/>
                    <a:pt x="1755" y="3752"/>
                  </a:cubicBezTo>
                  <a:cubicBezTo>
                    <a:pt x="1844" y="3764"/>
                    <a:pt x="1931" y="3770"/>
                    <a:pt x="2018" y="3770"/>
                  </a:cubicBezTo>
                  <a:cubicBezTo>
                    <a:pt x="2940" y="3770"/>
                    <a:pt x="3745" y="3099"/>
                    <a:pt x="3892" y="2160"/>
                  </a:cubicBezTo>
                  <a:cubicBezTo>
                    <a:pt x="4033" y="1112"/>
                    <a:pt x="3307" y="164"/>
                    <a:pt x="2280" y="23"/>
                  </a:cubicBezTo>
                  <a:cubicBezTo>
                    <a:pt x="2183" y="8"/>
                    <a:pt x="2087" y="1"/>
                    <a:pt x="1992" y="1"/>
                  </a:cubicBezTo>
                  <a:close/>
                </a:path>
              </a:pathLst>
            </a:custGeom>
            <a:solidFill>
              <a:srgbClr val="F26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 name="Google Shape;983;p18"/>
          <p:cNvSpPr txBox="1"/>
          <p:nvPr/>
        </p:nvSpPr>
        <p:spPr>
          <a:xfrm>
            <a:off x="1366050" y="948450"/>
            <a:ext cx="6411900" cy="2382900"/>
          </a:xfrm>
          <a:prstGeom prst="rect">
            <a:avLst/>
          </a:prstGeom>
          <a:noFill/>
          <a:ln>
            <a:noFill/>
          </a:ln>
        </p:spPr>
        <p:txBody>
          <a:bodyPr spcFirstLastPara="1" wrap="square" lIns="91425" tIns="91425" rIns="91425" bIns="91425" anchor="ctr" anchorCtr="0">
            <a:noAutofit/>
          </a:bodyPr>
          <a:lstStyle/>
          <a:p>
            <a:pPr marL="457200" lvl="0" indent="-387350" algn="l" rtl="0">
              <a:spcBef>
                <a:spcPts val="0"/>
              </a:spcBef>
              <a:spcAft>
                <a:spcPts val="0"/>
              </a:spcAft>
              <a:buClr>
                <a:schemeClr val="accent3"/>
              </a:buClr>
              <a:buSzPts val="2500"/>
              <a:buFont typeface="Chivo Medium"/>
              <a:buChar char="●"/>
            </a:pPr>
            <a:r>
              <a:rPr lang="en-GB" sz="2500">
                <a:solidFill>
                  <a:schemeClr val="accent3"/>
                </a:solidFill>
                <a:latin typeface="Chivo Medium"/>
                <a:ea typeface="Chivo Medium"/>
                <a:cs typeface="Chivo Medium"/>
                <a:sym typeface="Chivo Medium"/>
              </a:rPr>
              <a:t>Ever wondered how property prices work? </a:t>
            </a:r>
            <a:endParaRPr sz="2500">
              <a:solidFill>
                <a:schemeClr val="accent3"/>
              </a:solidFill>
              <a:latin typeface="Chivo Medium"/>
              <a:ea typeface="Chivo Medium"/>
              <a:cs typeface="Chivo Medium"/>
              <a:sym typeface="Chivo Medium"/>
            </a:endParaRPr>
          </a:p>
          <a:p>
            <a:pPr marL="457200" lvl="0" indent="-387350" algn="l" rtl="0">
              <a:spcBef>
                <a:spcPts val="0"/>
              </a:spcBef>
              <a:spcAft>
                <a:spcPts val="0"/>
              </a:spcAft>
              <a:buClr>
                <a:schemeClr val="accent3"/>
              </a:buClr>
              <a:buSzPts val="2500"/>
              <a:buFont typeface="Chivo Medium"/>
              <a:buChar char="●"/>
            </a:pPr>
            <a:r>
              <a:rPr lang="en-GB" sz="2500">
                <a:solidFill>
                  <a:schemeClr val="accent3"/>
                </a:solidFill>
                <a:latin typeface="Chivo Medium"/>
                <a:ea typeface="Chivo Medium"/>
                <a:cs typeface="Chivo Medium"/>
                <a:sym typeface="Chivo Medium"/>
              </a:rPr>
              <a:t>What’s the right price for a property?</a:t>
            </a:r>
            <a:endParaRPr sz="2500">
              <a:solidFill>
                <a:schemeClr val="accent3"/>
              </a:solidFill>
              <a:latin typeface="Chivo Medium"/>
              <a:ea typeface="Chivo Medium"/>
              <a:cs typeface="Chivo Medium"/>
              <a:sym typeface="Chivo Medium"/>
            </a:endParaRPr>
          </a:p>
          <a:p>
            <a:pPr marL="457200" lvl="0" indent="-387350" algn="l" rtl="0">
              <a:spcBef>
                <a:spcPts val="0"/>
              </a:spcBef>
              <a:spcAft>
                <a:spcPts val="0"/>
              </a:spcAft>
              <a:buClr>
                <a:schemeClr val="accent3"/>
              </a:buClr>
              <a:buSzPts val="2500"/>
              <a:buFont typeface="Chivo Medium"/>
              <a:buChar char="●"/>
            </a:pPr>
            <a:r>
              <a:rPr lang="en-GB" sz="2500">
                <a:solidFill>
                  <a:schemeClr val="accent3"/>
                </a:solidFill>
                <a:latin typeface="Chivo Medium"/>
                <a:ea typeface="Chivo Medium"/>
                <a:cs typeface="Chivo Medium"/>
                <a:sym typeface="Chivo Medium"/>
              </a:rPr>
              <a:t>How to embark on the journey for your dream home?</a:t>
            </a:r>
            <a:endParaRPr sz="2500">
              <a:solidFill>
                <a:schemeClr val="lt2"/>
              </a:solidFill>
              <a:latin typeface="Chivo Medium"/>
              <a:ea typeface="Chivo Medium"/>
              <a:cs typeface="Chivo Medium"/>
              <a:sym typeface="Chiv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Use Case 2: Display Current Listings</a:t>
            </a:r>
            <a:endParaRPr/>
          </a:p>
        </p:txBody>
      </p:sp>
      <p:sp>
        <p:nvSpPr>
          <p:cNvPr id="1255" name="Google Shape;1255;p36"/>
          <p:cNvSpPr txBox="1">
            <a:spLocks noGrp="1"/>
          </p:cNvSpPr>
          <p:nvPr>
            <p:ph type="body" idx="1"/>
          </p:nvPr>
        </p:nvSpPr>
        <p:spPr>
          <a:xfrm>
            <a:off x="720000" y="1247675"/>
            <a:ext cx="7704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56" name="Google Shape;1256;p36"/>
          <p:cNvPicPr preferRelativeResize="0"/>
          <p:nvPr/>
        </p:nvPicPr>
        <p:blipFill>
          <a:blip r:embed="rId3">
            <a:alphaModFix/>
          </a:blip>
          <a:stretch>
            <a:fillRect/>
          </a:stretch>
        </p:blipFill>
        <p:spPr>
          <a:xfrm>
            <a:off x="1313438" y="1247673"/>
            <a:ext cx="6517126" cy="353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Use Case 2: Display Current Listings</a:t>
            </a:r>
            <a:endParaRPr/>
          </a:p>
        </p:txBody>
      </p:sp>
      <p:sp>
        <p:nvSpPr>
          <p:cNvPr id="1262" name="Google Shape;1262;p37"/>
          <p:cNvSpPr txBox="1">
            <a:spLocks noGrp="1"/>
          </p:cNvSpPr>
          <p:nvPr>
            <p:ph type="body" idx="1"/>
          </p:nvPr>
        </p:nvSpPr>
        <p:spPr>
          <a:xfrm>
            <a:off x="720000" y="1247675"/>
            <a:ext cx="7704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63" name="Google Shape;1263;p37"/>
          <p:cNvPicPr preferRelativeResize="0"/>
          <p:nvPr/>
        </p:nvPicPr>
        <p:blipFill>
          <a:blip r:embed="rId3">
            <a:alphaModFix/>
          </a:blip>
          <a:stretch>
            <a:fillRect/>
          </a:stretch>
        </p:blipFill>
        <p:spPr>
          <a:xfrm>
            <a:off x="1228775" y="1137200"/>
            <a:ext cx="6686451" cy="3625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Class Diagrams</a:t>
            </a:r>
            <a:endParaRPr/>
          </a:p>
        </p:txBody>
      </p:sp>
      <p:sp>
        <p:nvSpPr>
          <p:cNvPr id="1269" name="Google Shape;1269;p38"/>
          <p:cNvSpPr txBox="1">
            <a:spLocks noGrp="1"/>
          </p:cNvSpPr>
          <p:nvPr>
            <p:ph type="body" idx="1"/>
          </p:nvPr>
        </p:nvSpPr>
        <p:spPr>
          <a:xfrm>
            <a:off x="720000" y="1247675"/>
            <a:ext cx="7704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70" name="Google Shape;1270;p38"/>
          <p:cNvPicPr preferRelativeResize="0"/>
          <p:nvPr/>
        </p:nvPicPr>
        <p:blipFill>
          <a:blip r:embed="rId3">
            <a:alphaModFix/>
          </a:blip>
          <a:stretch>
            <a:fillRect/>
          </a:stretch>
        </p:blipFill>
        <p:spPr>
          <a:xfrm>
            <a:off x="2837815" y="1134475"/>
            <a:ext cx="3468368" cy="350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Use Case 1: Create New Account</a:t>
            </a:r>
            <a:endParaRPr/>
          </a:p>
        </p:txBody>
      </p:sp>
      <p:sp>
        <p:nvSpPr>
          <p:cNvPr id="1276" name="Google Shape;1276;p39"/>
          <p:cNvSpPr txBox="1">
            <a:spLocks noGrp="1"/>
          </p:cNvSpPr>
          <p:nvPr>
            <p:ph type="body" idx="1"/>
          </p:nvPr>
        </p:nvSpPr>
        <p:spPr>
          <a:xfrm>
            <a:off x="720000" y="1247675"/>
            <a:ext cx="7704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77" name="Google Shape;1277;p39"/>
          <p:cNvPicPr preferRelativeResize="0"/>
          <p:nvPr/>
        </p:nvPicPr>
        <p:blipFill>
          <a:blip r:embed="rId3">
            <a:alphaModFix/>
          </a:blip>
          <a:stretch>
            <a:fillRect/>
          </a:stretch>
        </p:blipFill>
        <p:spPr>
          <a:xfrm>
            <a:off x="2788211" y="1017723"/>
            <a:ext cx="3567575" cy="3879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4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Use Case 2: Display Current Listings</a:t>
            </a:r>
            <a:endParaRPr/>
          </a:p>
        </p:txBody>
      </p:sp>
      <p:sp>
        <p:nvSpPr>
          <p:cNvPr id="1283" name="Google Shape;1283;p40"/>
          <p:cNvSpPr txBox="1">
            <a:spLocks noGrp="1"/>
          </p:cNvSpPr>
          <p:nvPr>
            <p:ph type="body" idx="1"/>
          </p:nvPr>
        </p:nvSpPr>
        <p:spPr>
          <a:xfrm>
            <a:off x="720000" y="1247675"/>
            <a:ext cx="7704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84" name="Google Shape;1284;p40"/>
          <p:cNvPicPr preferRelativeResize="0"/>
          <p:nvPr/>
        </p:nvPicPr>
        <p:blipFill>
          <a:blip r:embed="rId3">
            <a:alphaModFix/>
          </a:blip>
          <a:stretch>
            <a:fillRect/>
          </a:stretch>
        </p:blipFill>
        <p:spPr>
          <a:xfrm>
            <a:off x="2092137" y="1138913"/>
            <a:ext cx="4959726" cy="39646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Sequence Diagram</a:t>
            </a:r>
            <a:endParaRPr/>
          </a:p>
        </p:txBody>
      </p:sp>
      <p:pic>
        <p:nvPicPr>
          <p:cNvPr id="1290" name="Google Shape;1290;p41"/>
          <p:cNvPicPr preferRelativeResize="0"/>
          <p:nvPr/>
        </p:nvPicPr>
        <p:blipFill rotWithShape="1">
          <a:blip r:embed="rId3">
            <a:alphaModFix/>
          </a:blip>
          <a:srcRect r="4333"/>
          <a:stretch/>
        </p:blipFill>
        <p:spPr>
          <a:xfrm>
            <a:off x="764924" y="1068725"/>
            <a:ext cx="7614149" cy="382097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Sequence Diagram</a:t>
            </a:r>
            <a:endParaRPr/>
          </a:p>
        </p:txBody>
      </p:sp>
      <p:pic>
        <p:nvPicPr>
          <p:cNvPr id="1296" name="Google Shape;1296;p42"/>
          <p:cNvPicPr preferRelativeResize="0"/>
          <p:nvPr/>
        </p:nvPicPr>
        <p:blipFill>
          <a:blip r:embed="rId3">
            <a:alphaModFix/>
          </a:blip>
          <a:stretch>
            <a:fillRect/>
          </a:stretch>
        </p:blipFill>
        <p:spPr>
          <a:xfrm>
            <a:off x="152400" y="1170125"/>
            <a:ext cx="8839204" cy="3655667"/>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43"/>
          <p:cNvSpPr txBox="1">
            <a:spLocks noGrp="1"/>
          </p:cNvSpPr>
          <p:nvPr>
            <p:ph type="title"/>
          </p:nvPr>
        </p:nvSpPr>
        <p:spPr>
          <a:xfrm>
            <a:off x="894400" y="1651350"/>
            <a:ext cx="7556700" cy="15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800"/>
          </a:p>
          <a:p>
            <a:pPr marL="0" lvl="0" indent="0" algn="ctr" rtl="0">
              <a:spcBef>
                <a:spcPts val="0"/>
              </a:spcBef>
              <a:spcAft>
                <a:spcPts val="0"/>
              </a:spcAft>
              <a:buNone/>
            </a:pPr>
            <a:r>
              <a:rPr lang="en-GB" sz="5800"/>
              <a:t>Traceability</a:t>
            </a:r>
            <a:endParaRPr sz="5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Blackbox Testing</a:t>
            </a:r>
            <a:endParaRPr/>
          </a:p>
        </p:txBody>
      </p:sp>
      <p:sp>
        <p:nvSpPr>
          <p:cNvPr id="1307" name="Google Shape;1307;p44"/>
          <p:cNvSpPr txBox="1">
            <a:spLocks noGrp="1"/>
          </p:cNvSpPr>
          <p:nvPr>
            <p:ph type="body" idx="1"/>
          </p:nvPr>
        </p:nvSpPr>
        <p:spPr>
          <a:xfrm>
            <a:off x="697500" y="1102825"/>
            <a:ext cx="7815900" cy="3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Finding Relevant  Property Recommendations: Gross Floor Area (sqm) [GFA]</a:t>
            </a:r>
            <a:endParaRPr b="1"/>
          </a:p>
        </p:txBody>
      </p:sp>
      <p:graphicFrame>
        <p:nvGraphicFramePr>
          <p:cNvPr id="1308" name="Google Shape;1308;p44"/>
          <p:cNvGraphicFramePr/>
          <p:nvPr/>
        </p:nvGraphicFramePr>
        <p:xfrm>
          <a:off x="2249975" y="1488100"/>
          <a:ext cx="3000000" cy="3000000"/>
        </p:xfrm>
        <a:graphic>
          <a:graphicData uri="http://schemas.openxmlformats.org/drawingml/2006/table">
            <a:tbl>
              <a:tblPr>
                <a:noFill/>
                <a:tableStyleId>{1768EFFF-4601-4BBC-AD96-BDF4F312707A}</a:tableStyleId>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GB" sz="1100">
                          <a:latin typeface="Chivo"/>
                          <a:ea typeface="Chivo"/>
                          <a:cs typeface="Chivo"/>
                          <a:sym typeface="Chivo"/>
                        </a:rPr>
                        <a:t>Invalid Partition</a:t>
                      </a:r>
                      <a:endParaRPr sz="1100">
                        <a:latin typeface="Chivo"/>
                        <a:ea typeface="Chivo"/>
                        <a:cs typeface="Chivo"/>
                        <a:sym typeface="Chivo"/>
                      </a:endParaRPr>
                    </a:p>
                  </a:txBody>
                  <a:tcPr marL="63500" marR="63500" marT="63500" marB="63500">
                    <a:solidFill>
                      <a:schemeClr val="accent2"/>
                    </a:solidFill>
                  </a:tcPr>
                </a:tc>
                <a:tc>
                  <a:txBody>
                    <a:bodyPr/>
                    <a:lstStyle/>
                    <a:p>
                      <a:pPr marL="0" lvl="0" indent="0" algn="l" rtl="0">
                        <a:spcBef>
                          <a:spcPts val="0"/>
                        </a:spcBef>
                        <a:spcAft>
                          <a:spcPts val="0"/>
                        </a:spcAft>
                        <a:buNone/>
                      </a:pPr>
                      <a:r>
                        <a:rPr lang="en-GB" sz="1100">
                          <a:latin typeface="Chivo"/>
                          <a:ea typeface="Chivo"/>
                          <a:cs typeface="Chivo"/>
                          <a:sym typeface="Chivo"/>
                        </a:rPr>
                        <a:t>Valid Partition</a:t>
                      </a:r>
                      <a:endParaRPr sz="1100">
                        <a:latin typeface="Chivo"/>
                        <a:ea typeface="Chivo"/>
                        <a:cs typeface="Chivo"/>
                        <a:sym typeface="Chivo"/>
                      </a:endParaRPr>
                    </a:p>
                  </a:txBody>
                  <a:tcPr marL="63500" marR="63500" marT="63500" marB="63500">
                    <a:solidFill>
                      <a:schemeClr val="accent2"/>
                    </a:solidFill>
                  </a:tcPr>
                </a:tc>
                <a:tc>
                  <a:txBody>
                    <a:bodyPr/>
                    <a:lstStyle/>
                    <a:p>
                      <a:pPr marL="0" lvl="0" indent="0" algn="l" rtl="0">
                        <a:spcBef>
                          <a:spcPts val="0"/>
                        </a:spcBef>
                        <a:spcAft>
                          <a:spcPts val="0"/>
                        </a:spcAft>
                        <a:buNone/>
                      </a:pPr>
                      <a:r>
                        <a:rPr lang="en-GB" sz="1100">
                          <a:latin typeface="Chivo"/>
                          <a:ea typeface="Chivo"/>
                          <a:cs typeface="Chivo"/>
                          <a:sym typeface="Chivo"/>
                        </a:rPr>
                        <a:t>Invalid Partition</a:t>
                      </a:r>
                      <a:endParaRPr sz="1100">
                        <a:latin typeface="Chivo"/>
                        <a:ea typeface="Chivo"/>
                        <a:cs typeface="Chivo"/>
                        <a:sym typeface="Chivo"/>
                      </a:endParaRPr>
                    </a:p>
                  </a:txBody>
                  <a:tcPr marL="63500" marR="63500" marT="63500" marB="63500">
                    <a:solidFill>
                      <a:schemeClr val="accent2"/>
                    </a:solidFill>
                  </a:tcPr>
                </a:tc>
                <a:extLst>
                  <a:ext uri="{0D108BD9-81ED-4DB2-BD59-A6C34878D82A}">
                    <a16:rowId xmlns:a16="http://schemas.microsoft.com/office/drawing/2014/main" val="10000"/>
                  </a:ext>
                </a:extLst>
              </a:tr>
              <a:tr h="0">
                <a:tc>
                  <a:txBody>
                    <a:bodyPr/>
                    <a:lstStyle/>
                    <a:p>
                      <a:pPr marL="457200" lvl="0" indent="-298450" algn="l" rtl="0">
                        <a:spcBef>
                          <a:spcPts val="0"/>
                        </a:spcBef>
                        <a:spcAft>
                          <a:spcPts val="0"/>
                        </a:spcAft>
                        <a:buSzPts val="1100"/>
                        <a:buFont typeface="Chivo"/>
                        <a:buChar char="●"/>
                      </a:pPr>
                      <a:r>
                        <a:rPr lang="en-GB" sz="1100">
                          <a:latin typeface="Chivo"/>
                          <a:ea typeface="Chivo"/>
                          <a:cs typeface="Chivo"/>
                          <a:sym typeface="Chivo"/>
                        </a:rPr>
                        <a:t>0</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-1</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-2</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a:t>
                      </a:r>
                      <a:endParaRPr sz="1100">
                        <a:latin typeface="Chivo"/>
                        <a:ea typeface="Chivo"/>
                        <a:cs typeface="Chivo"/>
                        <a:sym typeface="Chivo"/>
                      </a:endParaRPr>
                    </a:p>
                  </a:txBody>
                  <a:tcPr marL="63500" marR="63500" marT="63500" marB="63500"/>
                </a:tc>
                <a:tc>
                  <a:txBody>
                    <a:bodyPr/>
                    <a:lstStyle/>
                    <a:p>
                      <a:pPr marL="457200" lvl="0" indent="-298450" algn="l" rtl="0">
                        <a:spcBef>
                          <a:spcPts val="0"/>
                        </a:spcBef>
                        <a:spcAft>
                          <a:spcPts val="0"/>
                        </a:spcAft>
                        <a:buSzPts val="1100"/>
                        <a:buFont typeface="Chivo"/>
                        <a:buChar char="●"/>
                      </a:pPr>
                      <a:r>
                        <a:rPr lang="en-GB" sz="1100">
                          <a:latin typeface="Chivo"/>
                          <a:ea typeface="Chivo"/>
                          <a:cs typeface="Chivo"/>
                          <a:sym typeface="Chivo"/>
                        </a:rPr>
                        <a:t>1</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2</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4999</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5000</a:t>
                      </a:r>
                      <a:endParaRPr sz="1100">
                        <a:latin typeface="Chivo"/>
                        <a:ea typeface="Chivo"/>
                        <a:cs typeface="Chivo"/>
                        <a:sym typeface="Chivo"/>
                      </a:endParaRPr>
                    </a:p>
                  </a:txBody>
                  <a:tcPr marL="63500" marR="63500" marT="63500" marB="63500"/>
                </a:tc>
                <a:tc>
                  <a:txBody>
                    <a:bodyPr/>
                    <a:lstStyle/>
                    <a:p>
                      <a:pPr marL="457200" lvl="0" indent="-298450" algn="l" rtl="0">
                        <a:spcBef>
                          <a:spcPts val="0"/>
                        </a:spcBef>
                        <a:spcAft>
                          <a:spcPts val="0"/>
                        </a:spcAft>
                        <a:buSzPts val="1100"/>
                        <a:buFont typeface="Chivo"/>
                        <a:buChar char="●"/>
                      </a:pPr>
                      <a:r>
                        <a:rPr lang="en-GB" sz="1100">
                          <a:latin typeface="Chivo"/>
                          <a:ea typeface="Chivo"/>
                          <a:cs typeface="Chivo"/>
                          <a:sym typeface="Chivo"/>
                        </a:rPr>
                        <a:t>5001</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5002</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5003</a:t>
                      </a:r>
                      <a:endParaRPr sz="1100">
                        <a:latin typeface="Chivo"/>
                        <a:ea typeface="Chivo"/>
                        <a:cs typeface="Chivo"/>
                        <a:sym typeface="Chivo"/>
                      </a:endParaRPr>
                    </a:p>
                    <a:p>
                      <a:pPr marL="457200" lvl="0" indent="-298450" algn="l" rtl="0">
                        <a:spcBef>
                          <a:spcPts val="0"/>
                        </a:spcBef>
                        <a:spcAft>
                          <a:spcPts val="0"/>
                        </a:spcAft>
                        <a:buSzPts val="1100"/>
                        <a:buFont typeface="Chivo"/>
                        <a:buChar char="●"/>
                      </a:pPr>
                      <a:r>
                        <a:rPr lang="en-GB" sz="1100">
                          <a:latin typeface="Chivo"/>
                          <a:ea typeface="Chivo"/>
                          <a:cs typeface="Chivo"/>
                          <a:sym typeface="Chivo"/>
                        </a:rPr>
                        <a:t>…</a:t>
                      </a:r>
                      <a:endParaRPr sz="1100">
                        <a:latin typeface="Chivo"/>
                        <a:ea typeface="Chivo"/>
                        <a:cs typeface="Chivo"/>
                        <a:sym typeface="Chivo"/>
                      </a:endParaRPr>
                    </a:p>
                  </a:txBody>
                  <a:tcPr marL="63500" marR="63500" marT="63500" marB="63500"/>
                </a:tc>
                <a:extLst>
                  <a:ext uri="{0D108BD9-81ED-4DB2-BD59-A6C34878D82A}">
                    <a16:rowId xmlns:a16="http://schemas.microsoft.com/office/drawing/2014/main" val="10001"/>
                  </a:ext>
                </a:extLst>
              </a:tr>
            </a:tbl>
          </a:graphicData>
        </a:graphic>
      </p:graphicFrame>
      <p:graphicFrame>
        <p:nvGraphicFramePr>
          <p:cNvPr id="1309" name="Google Shape;1309;p44"/>
          <p:cNvGraphicFramePr/>
          <p:nvPr/>
        </p:nvGraphicFramePr>
        <p:xfrm>
          <a:off x="2249975" y="2892175"/>
          <a:ext cx="3000000" cy="3000000"/>
        </p:xfrm>
        <a:graphic>
          <a:graphicData uri="http://schemas.openxmlformats.org/drawingml/2006/table">
            <a:tbl>
              <a:tblPr>
                <a:noFill/>
                <a:tableStyleId>{1768EFFF-4601-4BBC-AD96-BDF4F312707A}</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tblGrid>
              <a:tr h="266700">
                <a:tc gridSpan="2">
                  <a:txBody>
                    <a:bodyPr/>
                    <a:lstStyle/>
                    <a:p>
                      <a:pPr marL="0" lvl="0" indent="0" algn="l" rtl="0">
                        <a:spcBef>
                          <a:spcPts val="0"/>
                        </a:spcBef>
                        <a:spcAft>
                          <a:spcPts val="0"/>
                        </a:spcAft>
                        <a:buNone/>
                      </a:pPr>
                      <a:r>
                        <a:rPr lang="en-GB" sz="1100">
                          <a:latin typeface="Chivo"/>
                          <a:ea typeface="Chivo"/>
                          <a:cs typeface="Chivo"/>
                          <a:sym typeface="Chivo"/>
                        </a:rPr>
                        <a:t>Invalid Partition - Valid Partition lower boundary</a:t>
                      </a:r>
                      <a:endParaRPr sz="1100">
                        <a:latin typeface="Chivo"/>
                        <a:ea typeface="Chivo"/>
                        <a:cs typeface="Chivo"/>
                        <a:sym typeface="Chivo"/>
                      </a:endParaRPr>
                    </a:p>
                  </a:txBody>
                  <a:tcPr marL="63500" marR="63500" marT="63500" marB="63500">
                    <a:solidFill>
                      <a:schemeClr val="accent2"/>
                    </a:solidFill>
                  </a:tcPr>
                </a:tc>
                <a:tc hMerge="1">
                  <a:txBody>
                    <a:bodyPr/>
                    <a:lstStyle/>
                    <a:p>
                      <a:endParaRPr lang="en-US"/>
                    </a:p>
                  </a:txBody>
                  <a:tcPr/>
                </a:tc>
                <a:tc gridSpan="2">
                  <a:txBody>
                    <a:bodyPr/>
                    <a:lstStyle/>
                    <a:p>
                      <a:pPr marL="0" lvl="0" indent="0" algn="l" rtl="0">
                        <a:spcBef>
                          <a:spcPts val="0"/>
                        </a:spcBef>
                        <a:spcAft>
                          <a:spcPts val="0"/>
                        </a:spcAft>
                        <a:buNone/>
                      </a:pPr>
                      <a:r>
                        <a:rPr lang="en-GB" sz="1100">
                          <a:latin typeface="Chivo"/>
                          <a:ea typeface="Chivo"/>
                          <a:cs typeface="Chivo"/>
                          <a:sym typeface="Chivo"/>
                        </a:rPr>
                        <a:t>Invalid Partition - Valid Partition Upper boundary</a:t>
                      </a:r>
                      <a:endParaRPr sz="1100">
                        <a:latin typeface="Chivo"/>
                        <a:ea typeface="Chivo"/>
                        <a:cs typeface="Chivo"/>
                        <a:sym typeface="Chivo"/>
                      </a:endParaRPr>
                    </a:p>
                  </a:txBody>
                  <a:tcPr marL="63500" marR="63500" marT="63500" marB="63500">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266700">
                <a:tc>
                  <a:txBody>
                    <a:bodyPr/>
                    <a:lstStyle/>
                    <a:p>
                      <a:pPr marL="0" lvl="0" indent="0" algn="l" rtl="0">
                        <a:spcBef>
                          <a:spcPts val="0"/>
                        </a:spcBef>
                        <a:spcAft>
                          <a:spcPts val="0"/>
                        </a:spcAft>
                        <a:buNone/>
                      </a:pPr>
                      <a:r>
                        <a:rPr lang="en-GB" sz="1100">
                          <a:latin typeface="Chivo"/>
                          <a:ea typeface="Chivo"/>
                          <a:cs typeface="Chivo"/>
                          <a:sym typeface="Chivo"/>
                        </a:rPr>
                        <a:t>Boundary Value just below boundary</a:t>
                      </a:r>
                      <a:endParaRPr sz="1100">
                        <a:latin typeface="Chivo"/>
                        <a:ea typeface="Chivo"/>
                        <a:cs typeface="Chivo"/>
                        <a:sym typeface="Chivo"/>
                      </a:endParaRPr>
                    </a:p>
                  </a:txBody>
                  <a:tcPr marL="63500" marR="63500" marT="63500" marB="63500"/>
                </a:tc>
                <a:tc>
                  <a:txBody>
                    <a:bodyPr/>
                    <a:lstStyle/>
                    <a:p>
                      <a:pPr marL="0" lvl="0" indent="0" algn="l" rtl="0">
                        <a:spcBef>
                          <a:spcPts val="0"/>
                        </a:spcBef>
                        <a:spcAft>
                          <a:spcPts val="0"/>
                        </a:spcAft>
                        <a:buNone/>
                      </a:pPr>
                      <a:r>
                        <a:rPr lang="en-GB" sz="1100">
                          <a:latin typeface="Chivo"/>
                          <a:ea typeface="Chivo"/>
                          <a:cs typeface="Chivo"/>
                          <a:sym typeface="Chivo"/>
                        </a:rPr>
                        <a:t>Boundary Value just above boundary</a:t>
                      </a:r>
                      <a:endParaRPr sz="1100">
                        <a:latin typeface="Chivo"/>
                        <a:ea typeface="Chivo"/>
                        <a:cs typeface="Chivo"/>
                        <a:sym typeface="Chivo"/>
                      </a:endParaRPr>
                    </a:p>
                  </a:txBody>
                  <a:tcPr marL="63500" marR="63500" marT="63500" marB="63500"/>
                </a:tc>
                <a:tc>
                  <a:txBody>
                    <a:bodyPr/>
                    <a:lstStyle/>
                    <a:p>
                      <a:pPr marL="0" lvl="0" indent="0" algn="l" rtl="0">
                        <a:spcBef>
                          <a:spcPts val="0"/>
                        </a:spcBef>
                        <a:spcAft>
                          <a:spcPts val="0"/>
                        </a:spcAft>
                        <a:buNone/>
                      </a:pPr>
                      <a:r>
                        <a:rPr lang="en-GB" sz="1100">
                          <a:latin typeface="Chivo"/>
                          <a:ea typeface="Chivo"/>
                          <a:cs typeface="Chivo"/>
                          <a:sym typeface="Chivo"/>
                        </a:rPr>
                        <a:t>Boundary Value just below boundary</a:t>
                      </a:r>
                      <a:endParaRPr sz="1100">
                        <a:latin typeface="Chivo"/>
                        <a:ea typeface="Chivo"/>
                        <a:cs typeface="Chivo"/>
                        <a:sym typeface="Chivo"/>
                      </a:endParaRPr>
                    </a:p>
                  </a:txBody>
                  <a:tcPr marL="63500" marR="63500" marT="63500" marB="63500"/>
                </a:tc>
                <a:tc>
                  <a:txBody>
                    <a:bodyPr/>
                    <a:lstStyle/>
                    <a:p>
                      <a:pPr marL="0" lvl="0" indent="0" algn="l" rtl="0">
                        <a:spcBef>
                          <a:spcPts val="0"/>
                        </a:spcBef>
                        <a:spcAft>
                          <a:spcPts val="0"/>
                        </a:spcAft>
                        <a:buNone/>
                      </a:pPr>
                      <a:r>
                        <a:rPr lang="en-GB" sz="1100">
                          <a:latin typeface="Chivo"/>
                          <a:ea typeface="Chivo"/>
                          <a:cs typeface="Chivo"/>
                          <a:sym typeface="Chivo"/>
                        </a:rPr>
                        <a:t>Boundary Value just above boundary</a:t>
                      </a:r>
                      <a:endParaRPr sz="1100">
                        <a:latin typeface="Chivo"/>
                        <a:ea typeface="Chivo"/>
                        <a:cs typeface="Chivo"/>
                        <a:sym typeface="Chivo"/>
                      </a:endParaRPr>
                    </a:p>
                  </a:txBody>
                  <a:tcPr marL="63500" marR="63500" marT="63500" marB="63500"/>
                </a:tc>
                <a:extLst>
                  <a:ext uri="{0D108BD9-81ED-4DB2-BD59-A6C34878D82A}">
                    <a16:rowId xmlns:a16="http://schemas.microsoft.com/office/drawing/2014/main" val="10001"/>
                  </a:ext>
                </a:extLst>
              </a:tr>
              <a:tr h="266700">
                <a:tc>
                  <a:txBody>
                    <a:bodyPr/>
                    <a:lstStyle/>
                    <a:p>
                      <a:pPr marL="0" lvl="0" indent="0" algn="l" rtl="0">
                        <a:spcBef>
                          <a:spcPts val="0"/>
                        </a:spcBef>
                        <a:spcAft>
                          <a:spcPts val="0"/>
                        </a:spcAft>
                        <a:buNone/>
                      </a:pPr>
                      <a:r>
                        <a:rPr lang="en-GB" sz="1100">
                          <a:latin typeface="Chivo"/>
                          <a:ea typeface="Chivo"/>
                          <a:cs typeface="Chivo"/>
                          <a:sym typeface="Chivo"/>
                        </a:rPr>
                        <a:t>0</a:t>
                      </a:r>
                      <a:endParaRPr sz="1100">
                        <a:latin typeface="Chivo"/>
                        <a:ea typeface="Chivo"/>
                        <a:cs typeface="Chivo"/>
                        <a:sym typeface="Chivo"/>
                      </a:endParaRPr>
                    </a:p>
                  </a:txBody>
                  <a:tcPr marL="63500" marR="63500" marT="63500" marB="63500"/>
                </a:tc>
                <a:tc>
                  <a:txBody>
                    <a:bodyPr/>
                    <a:lstStyle/>
                    <a:p>
                      <a:pPr marL="0" lvl="0" indent="0" algn="l" rtl="0">
                        <a:spcBef>
                          <a:spcPts val="0"/>
                        </a:spcBef>
                        <a:spcAft>
                          <a:spcPts val="0"/>
                        </a:spcAft>
                        <a:buNone/>
                      </a:pPr>
                      <a:r>
                        <a:rPr lang="en-GB" sz="1100">
                          <a:latin typeface="Chivo"/>
                          <a:ea typeface="Chivo"/>
                          <a:cs typeface="Chivo"/>
                          <a:sym typeface="Chivo"/>
                        </a:rPr>
                        <a:t>1</a:t>
                      </a:r>
                      <a:endParaRPr sz="1100">
                        <a:latin typeface="Chivo"/>
                        <a:ea typeface="Chivo"/>
                        <a:cs typeface="Chivo"/>
                        <a:sym typeface="Chivo"/>
                      </a:endParaRPr>
                    </a:p>
                  </a:txBody>
                  <a:tcPr marL="63500" marR="63500" marT="63500" marB="63500"/>
                </a:tc>
                <a:tc>
                  <a:txBody>
                    <a:bodyPr/>
                    <a:lstStyle/>
                    <a:p>
                      <a:pPr marL="0" lvl="0" indent="0" algn="l" rtl="0">
                        <a:spcBef>
                          <a:spcPts val="0"/>
                        </a:spcBef>
                        <a:spcAft>
                          <a:spcPts val="0"/>
                        </a:spcAft>
                        <a:buNone/>
                      </a:pPr>
                      <a:r>
                        <a:rPr lang="en-GB" sz="1100">
                          <a:latin typeface="Chivo"/>
                          <a:ea typeface="Chivo"/>
                          <a:cs typeface="Chivo"/>
                          <a:sym typeface="Chivo"/>
                        </a:rPr>
                        <a:t>5000</a:t>
                      </a:r>
                      <a:endParaRPr sz="1100">
                        <a:latin typeface="Chivo"/>
                        <a:ea typeface="Chivo"/>
                        <a:cs typeface="Chivo"/>
                        <a:sym typeface="Chivo"/>
                      </a:endParaRPr>
                    </a:p>
                  </a:txBody>
                  <a:tcPr marL="63500" marR="63500" marT="63500" marB="63500"/>
                </a:tc>
                <a:tc>
                  <a:txBody>
                    <a:bodyPr/>
                    <a:lstStyle/>
                    <a:p>
                      <a:pPr marL="0" lvl="0" indent="0" algn="l" rtl="0">
                        <a:spcBef>
                          <a:spcPts val="0"/>
                        </a:spcBef>
                        <a:spcAft>
                          <a:spcPts val="0"/>
                        </a:spcAft>
                        <a:buNone/>
                      </a:pPr>
                      <a:r>
                        <a:rPr lang="en-GB" sz="1100">
                          <a:latin typeface="Chivo"/>
                          <a:ea typeface="Chivo"/>
                          <a:cs typeface="Chivo"/>
                          <a:sym typeface="Chivo"/>
                        </a:rPr>
                        <a:t>5001</a:t>
                      </a:r>
                      <a:endParaRPr sz="1100">
                        <a:latin typeface="Chivo"/>
                        <a:ea typeface="Chivo"/>
                        <a:cs typeface="Chivo"/>
                        <a:sym typeface="Chivo"/>
                      </a:endParaRPr>
                    </a:p>
                  </a:txBody>
                  <a:tcPr marL="63500" marR="63500" marT="63500" marB="63500"/>
                </a:tc>
                <a:extLst>
                  <a:ext uri="{0D108BD9-81ED-4DB2-BD59-A6C34878D82A}">
                    <a16:rowId xmlns:a16="http://schemas.microsoft.com/office/drawing/2014/main" val="10002"/>
                  </a:ext>
                </a:extLst>
              </a:tr>
            </a:tbl>
          </a:graphicData>
        </a:graphic>
      </p:graphicFrame>
      <p:sp>
        <p:nvSpPr>
          <p:cNvPr id="1310" name="Google Shape;1310;p44"/>
          <p:cNvSpPr txBox="1"/>
          <p:nvPr/>
        </p:nvSpPr>
        <p:spPr>
          <a:xfrm>
            <a:off x="417050" y="1645450"/>
            <a:ext cx="175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2"/>
                </a:solidFill>
                <a:latin typeface="Yeseva One"/>
                <a:ea typeface="Yeseva One"/>
                <a:cs typeface="Yeseva One"/>
                <a:sym typeface="Yeseva One"/>
              </a:rPr>
              <a:t>Equivalence </a:t>
            </a:r>
            <a:endParaRPr b="1">
              <a:solidFill>
                <a:schemeClr val="lt2"/>
              </a:solidFill>
              <a:latin typeface="Yeseva One"/>
              <a:ea typeface="Yeseva One"/>
              <a:cs typeface="Yeseva One"/>
              <a:sym typeface="Yeseva One"/>
            </a:endParaRPr>
          </a:p>
          <a:p>
            <a:pPr marL="0" lvl="0" indent="0" algn="l" rtl="0">
              <a:spcBef>
                <a:spcPts val="0"/>
              </a:spcBef>
              <a:spcAft>
                <a:spcPts val="0"/>
              </a:spcAft>
              <a:buNone/>
            </a:pPr>
            <a:r>
              <a:rPr lang="en-GB" b="1">
                <a:solidFill>
                  <a:schemeClr val="lt2"/>
                </a:solidFill>
                <a:latin typeface="Yeseva One"/>
                <a:ea typeface="Yeseva One"/>
                <a:cs typeface="Yeseva One"/>
                <a:sym typeface="Yeseva One"/>
              </a:rPr>
              <a:t>Class </a:t>
            </a:r>
            <a:endParaRPr b="1">
              <a:solidFill>
                <a:schemeClr val="lt2"/>
              </a:solidFill>
              <a:latin typeface="Yeseva One"/>
              <a:ea typeface="Yeseva One"/>
              <a:cs typeface="Yeseva One"/>
              <a:sym typeface="Yeseva One"/>
            </a:endParaRPr>
          </a:p>
          <a:p>
            <a:pPr marL="0" lvl="0" indent="0" algn="l" rtl="0">
              <a:spcBef>
                <a:spcPts val="0"/>
              </a:spcBef>
              <a:spcAft>
                <a:spcPts val="0"/>
              </a:spcAft>
              <a:buNone/>
            </a:pPr>
            <a:r>
              <a:rPr lang="en-GB" b="1">
                <a:solidFill>
                  <a:schemeClr val="lt2"/>
                </a:solidFill>
                <a:latin typeface="Yeseva One"/>
                <a:ea typeface="Yeseva One"/>
                <a:cs typeface="Yeseva One"/>
                <a:sym typeface="Yeseva One"/>
              </a:rPr>
              <a:t>Partitioning</a:t>
            </a:r>
            <a:endParaRPr sz="1000"/>
          </a:p>
        </p:txBody>
      </p:sp>
      <p:sp>
        <p:nvSpPr>
          <p:cNvPr id="1311" name="Google Shape;1311;p44"/>
          <p:cNvSpPr txBox="1"/>
          <p:nvPr/>
        </p:nvSpPr>
        <p:spPr>
          <a:xfrm>
            <a:off x="417050" y="3095650"/>
            <a:ext cx="175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2"/>
                </a:solidFill>
                <a:latin typeface="Yeseva One"/>
                <a:ea typeface="Yeseva One"/>
                <a:cs typeface="Yeseva One"/>
                <a:sym typeface="Yeseva One"/>
              </a:rPr>
              <a:t>Boundary Value Testing</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pic>
        <p:nvPicPr>
          <p:cNvPr id="1316" name="Google Shape;1316;p45"/>
          <p:cNvPicPr preferRelativeResize="0"/>
          <p:nvPr/>
        </p:nvPicPr>
        <p:blipFill>
          <a:blip r:embed="rId3">
            <a:alphaModFix/>
          </a:blip>
          <a:stretch>
            <a:fillRect/>
          </a:stretch>
        </p:blipFill>
        <p:spPr>
          <a:xfrm>
            <a:off x="6045300" y="1595575"/>
            <a:ext cx="1847850" cy="600075"/>
          </a:xfrm>
          <a:prstGeom prst="rect">
            <a:avLst/>
          </a:prstGeom>
          <a:noFill/>
          <a:ln w="9525" cap="flat" cmpd="sng">
            <a:solidFill>
              <a:srgbClr val="000000"/>
            </a:solidFill>
            <a:prstDash val="solid"/>
            <a:round/>
            <a:headEnd type="none" w="sm" len="sm"/>
            <a:tailEnd type="none" w="sm" len="sm"/>
          </a:ln>
        </p:spPr>
      </p:pic>
      <p:pic>
        <p:nvPicPr>
          <p:cNvPr id="1317" name="Google Shape;1317;p45"/>
          <p:cNvPicPr preferRelativeResize="0"/>
          <p:nvPr/>
        </p:nvPicPr>
        <p:blipFill>
          <a:blip r:embed="rId4">
            <a:alphaModFix/>
          </a:blip>
          <a:stretch>
            <a:fillRect/>
          </a:stretch>
        </p:blipFill>
        <p:spPr>
          <a:xfrm>
            <a:off x="6045300" y="2271738"/>
            <a:ext cx="1847850" cy="790575"/>
          </a:xfrm>
          <a:prstGeom prst="rect">
            <a:avLst/>
          </a:prstGeom>
          <a:noFill/>
          <a:ln w="9525" cap="flat" cmpd="sng">
            <a:solidFill>
              <a:srgbClr val="000000"/>
            </a:solidFill>
            <a:prstDash val="solid"/>
            <a:round/>
            <a:headEnd type="none" w="sm" len="sm"/>
            <a:tailEnd type="none" w="sm" len="sm"/>
          </a:ln>
        </p:spPr>
      </p:pic>
      <p:pic>
        <p:nvPicPr>
          <p:cNvPr id="1318" name="Google Shape;1318;p45"/>
          <p:cNvPicPr preferRelativeResize="0"/>
          <p:nvPr/>
        </p:nvPicPr>
        <p:blipFill>
          <a:blip r:embed="rId5">
            <a:alphaModFix/>
          </a:blip>
          <a:stretch>
            <a:fillRect/>
          </a:stretch>
        </p:blipFill>
        <p:spPr>
          <a:xfrm>
            <a:off x="6045300" y="3138400"/>
            <a:ext cx="1847850" cy="800100"/>
          </a:xfrm>
          <a:prstGeom prst="rect">
            <a:avLst/>
          </a:prstGeom>
          <a:noFill/>
          <a:ln w="9525" cap="flat" cmpd="sng">
            <a:solidFill>
              <a:srgbClr val="000000"/>
            </a:solidFill>
            <a:prstDash val="solid"/>
            <a:round/>
            <a:headEnd type="none" w="sm" len="sm"/>
            <a:tailEnd type="none" w="sm" len="sm"/>
          </a:ln>
        </p:spPr>
      </p:pic>
      <p:pic>
        <p:nvPicPr>
          <p:cNvPr id="1319" name="Google Shape;1319;p45"/>
          <p:cNvPicPr preferRelativeResize="0"/>
          <p:nvPr/>
        </p:nvPicPr>
        <p:blipFill>
          <a:blip r:embed="rId3">
            <a:alphaModFix/>
          </a:blip>
          <a:stretch>
            <a:fillRect/>
          </a:stretch>
        </p:blipFill>
        <p:spPr>
          <a:xfrm>
            <a:off x="6045300" y="4200475"/>
            <a:ext cx="1847850" cy="600075"/>
          </a:xfrm>
          <a:prstGeom prst="rect">
            <a:avLst/>
          </a:prstGeom>
          <a:noFill/>
          <a:ln w="9525" cap="flat" cmpd="sng">
            <a:solidFill>
              <a:srgbClr val="000000"/>
            </a:solidFill>
            <a:prstDash val="solid"/>
            <a:round/>
            <a:headEnd type="none" w="sm" len="sm"/>
            <a:tailEnd type="none" w="sm" len="sm"/>
          </a:ln>
        </p:spPr>
      </p:pic>
      <p:graphicFrame>
        <p:nvGraphicFramePr>
          <p:cNvPr id="1320" name="Google Shape;1320;p45"/>
          <p:cNvGraphicFramePr/>
          <p:nvPr/>
        </p:nvGraphicFramePr>
        <p:xfrm>
          <a:off x="1090275" y="1257300"/>
          <a:ext cx="3000000" cy="3000000"/>
        </p:xfrm>
        <a:graphic>
          <a:graphicData uri="http://schemas.openxmlformats.org/drawingml/2006/table">
            <a:tbl>
              <a:tblPr>
                <a:noFill/>
                <a:tableStyleId>{1768EFFF-4601-4BBC-AD96-BDF4F312707A}</a:tableStyleId>
              </a:tblPr>
              <a:tblGrid>
                <a:gridCol w="2374475">
                  <a:extLst>
                    <a:ext uri="{9D8B030D-6E8A-4147-A177-3AD203B41FA5}">
                      <a16:colId xmlns:a16="http://schemas.microsoft.com/office/drawing/2014/main" val="20000"/>
                    </a:ext>
                  </a:extLst>
                </a:gridCol>
                <a:gridCol w="2374475">
                  <a:extLst>
                    <a:ext uri="{9D8B030D-6E8A-4147-A177-3AD203B41FA5}">
                      <a16:colId xmlns:a16="http://schemas.microsoft.com/office/drawing/2014/main" val="20001"/>
                    </a:ext>
                  </a:extLst>
                </a:gridCol>
                <a:gridCol w="2374475">
                  <a:extLst>
                    <a:ext uri="{9D8B030D-6E8A-4147-A177-3AD203B41FA5}">
                      <a16:colId xmlns:a16="http://schemas.microsoft.com/office/drawing/2014/main" val="20002"/>
                    </a:ext>
                  </a:extLst>
                </a:gridCol>
              </a:tblGrid>
              <a:tr h="297850">
                <a:tc>
                  <a:txBody>
                    <a:bodyPr/>
                    <a:lstStyle/>
                    <a:p>
                      <a:pPr marL="0" lvl="0" indent="0" algn="l" rtl="0">
                        <a:spcBef>
                          <a:spcPts val="0"/>
                        </a:spcBef>
                        <a:spcAft>
                          <a:spcPts val="0"/>
                        </a:spcAft>
                        <a:buNone/>
                      </a:pPr>
                      <a:r>
                        <a:rPr lang="en-GB" sz="1100" b="1">
                          <a:latin typeface="Chivo"/>
                          <a:ea typeface="Chivo"/>
                          <a:cs typeface="Chivo"/>
                          <a:sym typeface="Chivo"/>
                        </a:rPr>
                        <a:t>Test Input </a:t>
                      </a:r>
                      <a:endParaRPr sz="1100" b="1">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100" b="1">
                          <a:latin typeface="Chivo"/>
                          <a:ea typeface="Chivo"/>
                          <a:cs typeface="Chivo"/>
                          <a:sym typeface="Chivo"/>
                        </a:rPr>
                        <a:t>Expected Output</a:t>
                      </a:r>
                      <a:endParaRPr sz="1100" b="1">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100" b="1">
                          <a:latin typeface="Chivo"/>
                          <a:ea typeface="Chivo"/>
                          <a:cs typeface="Chivo"/>
                          <a:sym typeface="Chivo"/>
                        </a:rPr>
                        <a:t>Actual Output</a:t>
                      </a:r>
                      <a:endParaRPr sz="1100" b="1">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95325">
                <a:tc>
                  <a:txBody>
                    <a:bodyPr/>
                    <a:lstStyle/>
                    <a:p>
                      <a:pPr marL="0" lvl="0" indent="0" algn="l" rtl="0">
                        <a:spcBef>
                          <a:spcPts val="0"/>
                        </a:spcBef>
                        <a:spcAft>
                          <a:spcPts val="0"/>
                        </a:spcAft>
                        <a:buNone/>
                      </a:pPr>
                      <a:r>
                        <a:rPr lang="en-GB" sz="1100">
                          <a:latin typeface="Chivo"/>
                          <a:ea typeface="Chivo"/>
                          <a:cs typeface="Chivo"/>
                          <a:sym typeface="Chivo"/>
                        </a:rPr>
                        <a:t>Input Gross Floor Area as 0</a:t>
                      </a: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1100">
                          <a:latin typeface="Chivo"/>
                          <a:ea typeface="Chivo"/>
                          <a:cs typeface="Chivo"/>
                          <a:sym typeface="Chivo"/>
                        </a:rPr>
                        <a:t>Alert: Error, gross floor area can only be between 1 and 5000 sqm!</a:t>
                      </a: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59100">
                <a:tc>
                  <a:txBody>
                    <a:bodyPr/>
                    <a:lstStyle/>
                    <a:p>
                      <a:pPr marL="0" lvl="0" indent="0" algn="l" rtl="0">
                        <a:spcBef>
                          <a:spcPts val="0"/>
                        </a:spcBef>
                        <a:spcAft>
                          <a:spcPts val="0"/>
                        </a:spcAft>
                        <a:buNone/>
                      </a:pPr>
                      <a:r>
                        <a:rPr lang="en-GB" sz="1100">
                          <a:latin typeface="Chivo"/>
                          <a:ea typeface="Chivo"/>
                          <a:cs typeface="Chivo"/>
                          <a:sym typeface="Chivo"/>
                        </a:rPr>
                        <a:t>Input Gross Floor Area as 1</a:t>
                      </a: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1100">
                          <a:latin typeface="Chivo"/>
                          <a:ea typeface="Chivo"/>
                          <a:cs typeface="Chivo"/>
                          <a:sym typeface="Chivo"/>
                        </a:rPr>
                        <a:t>Lists of matching properties are generated successfully</a:t>
                      </a: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61700">
                <a:tc>
                  <a:txBody>
                    <a:bodyPr/>
                    <a:lstStyle/>
                    <a:p>
                      <a:pPr marL="0" lvl="0" indent="0" algn="l" rtl="0">
                        <a:spcBef>
                          <a:spcPts val="0"/>
                        </a:spcBef>
                        <a:spcAft>
                          <a:spcPts val="0"/>
                        </a:spcAft>
                        <a:buNone/>
                      </a:pPr>
                      <a:r>
                        <a:rPr lang="en-GB" sz="1100">
                          <a:latin typeface="Chivo"/>
                          <a:ea typeface="Chivo"/>
                          <a:cs typeface="Chivo"/>
                          <a:sym typeface="Chivo"/>
                        </a:rPr>
                        <a:t>Input Gross Floor Area as 5000</a:t>
                      </a: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1100">
                          <a:latin typeface="Chivo"/>
                          <a:ea typeface="Chivo"/>
                          <a:cs typeface="Chivo"/>
                          <a:sym typeface="Chivo"/>
                        </a:rPr>
                        <a:t>Lists of matching properties are generated successfully</a:t>
                      </a: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45800">
                <a:tc>
                  <a:txBody>
                    <a:bodyPr/>
                    <a:lstStyle/>
                    <a:p>
                      <a:pPr marL="0" lvl="0" indent="0" algn="l" rtl="0">
                        <a:spcBef>
                          <a:spcPts val="0"/>
                        </a:spcBef>
                        <a:spcAft>
                          <a:spcPts val="0"/>
                        </a:spcAft>
                        <a:buNone/>
                      </a:pPr>
                      <a:r>
                        <a:rPr lang="en-GB" sz="1100">
                          <a:latin typeface="Chivo"/>
                          <a:ea typeface="Chivo"/>
                          <a:cs typeface="Chivo"/>
                          <a:sym typeface="Chivo"/>
                        </a:rPr>
                        <a:t>Input Gross Floor Area as 5001</a:t>
                      </a: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GB" sz="1100">
                          <a:latin typeface="Chivo"/>
                          <a:ea typeface="Chivo"/>
                          <a:cs typeface="Chivo"/>
                          <a:sym typeface="Chivo"/>
                        </a:rPr>
                        <a:t>Alert: Error, gross floor area can only be between 1 and 5000 sqm!</a:t>
                      </a: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Chivo"/>
                        <a:ea typeface="Chivo"/>
                        <a:cs typeface="Chivo"/>
                        <a:sym typeface="Chivo"/>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21" name="Google Shape;1321;p45"/>
          <p:cNvSpPr txBox="1">
            <a:spLocks noGrp="1"/>
          </p:cNvSpPr>
          <p:nvPr>
            <p:ph type="title"/>
          </p:nvPr>
        </p:nvSpPr>
        <p:spPr>
          <a:xfrm>
            <a:off x="720000" y="3012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Blackbox Testing</a:t>
            </a:r>
            <a:endParaRPr/>
          </a:p>
        </p:txBody>
      </p:sp>
      <p:sp>
        <p:nvSpPr>
          <p:cNvPr id="1322" name="Google Shape;1322;p45"/>
          <p:cNvSpPr txBox="1">
            <a:spLocks noGrp="1"/>
          </p:cNvSpPr>
          <p:nvPr>
            <p:ph type="body" idx="1"/>
          </p:nvPr>
        </p:nvSpPr>
        <p:spPr>
          <a:xfrm>
            <a:off x="664050" y="873900"/>
            <a:ext cx="7815900" cy="3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Finding Relevant  Property Recommendations: Gross Floor Area (sqm) [GFA]</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Target Audience</a:t>
            </a:r>
            <a:endParaRPr/>
          </a:p>
        </p:txBody>
      </p:sp>
      <p:sp>
        <p:nvSpPr>
          <p:cNvPr id="989" name="Google Shape;989;p19"/>
          <p:cNvSpPr txBox="1"/>
          <p:nvPr/>
        </p:nvSpPr>
        <p:spPr>
          <a:xfrm>
            <a:off x="2194650" y="1783550"/>
            <a:ext cx="47547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600" b="1">
                <a:solidFill>
                  <a:schemeClr val="lt2"/>
                </a:solidFill>
                <a:latin typeface="Yeseva One"/>
                <a:ea typeface="Yeseva One"/>
                <a:cs typeface="Yeseva One"/>
                <a:sym typeface="Yeseva One"/>
              </a:rPr>
              <a:t>Prospective Private Home Buyers in Singapore</a:t>
            </a:r>
            <a:endParaRPr sz="2200"/>
          </a:p>
        </p:txBody>
      </p:sp>
      <p:pic>
        <p:nvPicPr>
          <p:cNvPr id="990" name="Google Shape;990;p19"/>
          <p:cNvPicPr preferRelativeResize="0"/>
          <p:nvPr/>
        </p:nvPicPr>
        <p:blipFill>
          <a:blip r:embed="rId3">
            <a:alphaModFix/>
          </a:blip>
          <a:stretch>
            <a:fillRect/>
          </a:stretch>
        </p:blipFill>
        <p:spPr>
          <a:xfrm>
            <a:off x="3804475" y="3410625"/>
            <a:ext cx="1535050" cy="1535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46"/>
          <p:cNvSpPr txBox="1">
            <a:spLocks noGrp="1"/>
          </p:cNvSpPr>
          <p:nvPr>
            <p:ph type="title"/>
          </p:nvPr>
        </p:nvSpPr>
        <p:spPr>
          <a:xfrm>
            <a:off x="720000" y="219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White-box testing</a:t>
            </a:r>
            <a:endParaRPr/>
          </a:p>
        </p:txBody>
      </p:sp>
      <p:pic>
        <p:nvPicPr>
          <p:cNvPr id="1328" name="Google Shape;1328;p46"/>
          <p:cNvPicPr preferRelativeResize="0"/>
          <p:nvPr/>
        </p:nvPicPr>
        <p:blipFill>
          <a:blip r:embed="rId3">
            <a:alphaModFix/>
          </a:blip>
          <a:stretch>
            <a:fillRect/>
          </a:stretch>
        </p:blipFill>
        <p:spPr>
          <a:xfrm>
            <a:off x="196300" y="929600"/>
            <a:ext cx="3060200" cy="4059450"/>
          </a:xfrm>
          <a:prstGeom prst="rect">
            <a:avLst/>
          </a:prstGeom>
          <a:noFill/>
          <a:ln w="9525" cap="flat" cmpd="sng">
            <a:solidFill>
              <a:srgbClr val="191919"/>
            </a:solidFill>
            <a:prstDash val="solid"/>
            <a:round/>
            <a:headEnd type="none" w="sm" len="sm"/>
            <a:tailEnd type="none" w="sm" len="sm"/>
          </a:ln>
        </p:spPr>
      </p:pic>
      <p:graphicFrame>
        <p:nvGraphicFramePr>
          <p:cNvPr id="1329" name="Google Shape;1329;p46"/>
          <p:cNvGraphicFramePr/>
          <p:nvPr/>
        </p:nvGraphicFramePr>
        <p:xfrm>
          <a:off x="3389950" y="910025"/>
          <a:ext cx="3000000" cy="3000000"/>
        </p:xfrm>
        <a:graphic>
          <a:graphicData uri="http://schemas.openxmlformats.org/drawingml/2006/table">
            <a:tbl>
              <a:tblPr>
                <a:noFill/>
                <a:tableStyleId>{85C6D59F-D103-4EEB-95E3-B25F7B7C07D4}</a:tableStyleId>
              </a:tblPr>
              <a:tblGrid>
                <a:gridCol w="1874950">
                  <a:extLst>
                    <a:ext uri="{9D8B030D-6E8A-4147-A177-3AD203B41FA5}">
                      <a16:colId xmlns:a16="http://schemas.microsoft.com/office/drawing/2014/main" val="20000"/>
                    </a:ext>
                  </a:extLst>
                </a:gridCol>
                <a:gridCol w="2121175">
                  <a:extLst>
                    <a:ext uri="{9D8B030D-6E8A-4147-A177-3AD203B41FA5}">
                      <a16:colId xmlns:a16="http://schemas.microsoft.com/office/drawing/2014/main" val="20001"/>
                    </a:ext>
                  </a:extLst>
                </a:gridCol>
                <a:gridCol w="1628725">
                  <a:extLst>
                    <a:ext uri="{9D8B030D-6E8A-4147-A177-3AD203B41FA5}">
                      <a16:colId xmlns:a16="http://schemas.microsoft.com/office/drawing/2014/main" val="20002"/>
                    </a:ext>
                  </a:extLst>
                </a:gridCol>
              </a:tblGrid>
              <a:tr h="316500">
                <a:tc>
                  <a:txBody>
                    <a:bodyPr/>
                    <a:lstStyle/>
                    <a:p>
                      <a:pPr marL="0" lvl="0" indent="0" algn="l" rtl="0">
                        <a:spcBef>
                          <a:spcPts val="0"/>
                        </a:spcBef>
                        <a:spcAft>
                          <a:spcPts val="0"/>
                        </a:spcAft>
                        <a:buNone/>
                      </a:pPr>
                      <a:r>
                        <a:rPr lang="en-GB" sz="1100" b="1">
                          <a:latin typeface="Chivo"/>
                          <a:ea typeface="Chivo"/>
                          <a:cs typeface="Chivo"/>
                          <a:sym typeface="Chivo"/>
                        </a:rPr>
                        <a:t>Test Input </a:t>
                      </a:r>
                      <a:endParaRPr sz="1100" b="1">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100" b="1">
                          <a:latin typeface="Chivo"/>
                          <a:ea typeface="Chivo"/>
                          <a:cs typeface="Chivo"/>
                          <a:sym typeface="Chivo"/>
                        </a:rPr>
                        <a:t>Expected Output</a:t>
                      </a:r>
                      <a:endParaRPr sz="1100" b="1">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100" b="1">
                          <a:latin typeface="Chivo"/>
                          <a:ea typeface="Chivo"/>
                          <a:cs typeface="Chivo"/>
                          <a:sym typeface="Chivo"/>
                        </a:rPr>
                        <a:t>Actual Output</a:t>
                      </a:r>
                      <a:endParaRPr sz="1100" b="1">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09900">
                <a:tc>
                  <a:txBody>
                    <a:bodyPr/>
                    <a:lstStyle/>
                    <a:p>
                      <a:pPr marL="0" lvl="0" indent="0" algn="l" rtl="0">
                        <a:spcBef>
                          <a:spcPts val="0"/>
                        </a:spcBef>
                        <a:spcAft>
                          <a:spcPts val="0"/>
                        </a:spcAft>
                        <a:buNone/>
                      </a:pPr>
                      <a:r>
                        <a:rPr lang="en-GB" sz="1100">
                          <a:latin typeface="Chivo"/>
                          <a:ea typeface="Chivo"/>
                          <a:cs typeface="Chivo"/>
                          <a:sym typeface="Chivo"/>
                        </a:rPr>
                        <a:t>The user is authenticated</a:t>
                      </a:r>
                      <a:endParaRPr sz="1100">
                        <a:latin typeface="Chivo"/>
                        <a:ea typeface="Chivo"/>
                        <a:cs typeface="Chivo"/>
                        <a:sym typeface="Chivo"/>
                      </a:endParaRPr>
                    </a:p>
                    <a:p>
                      <a:pPr marL="0" lvl="0" indent="0" algn="l" rtl="0">
                        <a:spcBef>
                          <a:spcPts val="0"/>
                        </a:spcBef>
                        <a:spcAft>
                          <a:spcPts val="0"/>
                        </a:spcAft>
                        <a:buNone/>
                      </a:pPr>
                      <a:r>
                        <a:rPr lang="en-GB" sz="1100">
                          <a:latin typeface="Chivo"/>
                          <a:ea typeface="Chivo"/>
                          <a:cs typeface="Chivo"/>
                          <a:sym typeface="Chivo"/>
                        </a:rPr>
                        <a:t>(Successful)</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Chivo"/>
                          <a:ea typeface="Chivo"/>
                          <a:cs typeface="Chivo"/>
                          <a:sym typeface="Chivo"/>
                        </a:rPr>
                        <a:t>Directed to the Homepage</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Chivo"/>
                          <a:ea typeface="Chivo"/>
                          <a:cs typeface="Chivo"/>
                          <a:sym typeface="Chivo"/>
                        </a:rPr>
                        <a:t>Directed to the Homepage</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96375">
                <a:tc>
                  <a:txBody>
                    <a:bodyPr/>
                    <a:lstStyle/>
                    <a:p>
                      <a:pPr marL="0" lvl="0" indent="0" algn="l" rtl="0">
                        <a:spcBef>
                          <a:spcPts val="0"/>
                        </a:spcBef>
                        <a:spcAft>
                          <a:spcPts val="0"/>
                        </a:spcAft>
                        <a:buNone/>
                      </a:pPr>
                      <a:r>
                        <a:rPr lang="en-GB" sz="1100">
                          <a:latin typeface="Chivo"/>
                          <a:ea typeface="Chivo"/>
                          <a:cs typeface="Chivo"/>
                          <a:sym typeface="Chivo"/>
                        </a:rPr>
                        <a:t>The user is not authenticated</a:t>
                      </a:r>
                      <a:endParaRPr sz="1100">
                        <a:latin typeface="Chivo"/>
                        <a:ea typeface="Chivo"/>
                        <a:cs typeface="Chivo"/>
                        <a:sym typeface="Chivo"/>
                      </a:endParaRPr>
                    </a:p>
                    <a:p>
                      <a:pPr marL="0" lvl="0" indent="0" algn="l" rtl="0">
                        <a:spcBef>
                          <a:spcPts val="0"/>
                        </a:spcBef>
                        <a:spcAft>
                          <a:spcPts val="0"/>
                        </a:spcAft>
                        <a:buNone/>
                      </a:pPr>
                      <a:r>
                        <a:rPr lang="en-GB" sz="1100">
                          <a:latin typeface="Chivo"/>
                          <a:ea typeface="Chivo"/>
                          <a:cs typeface="Chivo"/>
                          <a:sym typeface="Chivo"/>
                        </a:rPr>
                        <a:t>(Unsuccessful)</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Chivo"/>
                          <a:ea typeface="Chivo"/>
                          <a:cs typeface="Chivo"/>
                          <a:sym typeface="Chivo"/>
                        </a:rPr>
                        <a:t>Directed to Login Page</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Chivo"/>
                          <a:ea typeface="Chivo"/>
                          <a:cs typeface="Chivo"/>
                          <a:sym typeface="Chivo"/>
                        </a:rPr>
                        <a:t>Directed to Login Page</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96375">
                <a:tc>
                  <a:txBody>
                    <a:bodyPr/>
                    <a:lstStyle/>
                    <a:p>
                      <a:pPr marL="0" lvl="0" indent="0" algn="l" rtl="0">
                        <a:spcBef>
                          <a:spcPts val="0"/>
                        </a:spcBef>
                        <a:spcAft>
                          <a:spcPts val="0"/>
                        </a:spcAft>
                        <a:buNone/>
                      </a:pPr>
                      <a:r>
                        <a:rPr lang="en-GB" sz="1100">
                          <a:latin typeface="Chivo"/>
                          <a:ea typeface="Chivo"/>
                          <a:cs typeface="Chivo"/>
                          <a:sym typeface="Chivo"/>
                        </a:rPr>
                        <a:t>Input Validation</a:t>
                      </a:r>
                      <a:endParaRPr sz="1100">
                        <a:latin typeface="Chivo"/>
                        <a:ea typeface="Chivo"/>
                        <a:cs typeface="Chivo"/>
                        <a:sym typeface="Chivo"/>
                      </a:endParaRPr>
                    </a:p>
                    <a:p>
                      <a:pPr marL="0" lvl="0" indent="0" algn="l" rtl="0">
                        <a:spcBef>
                          <a:spcPts val="0"/>
                        </a:spcBef>
                        <a:spcAft>
                          <a:spcPts val="0"/>
                        </a:spcAft>
                        <a:buNone/>
                      </a:pPr>
                      <a:r>
                        <a:rPr lang="en-GB" sz="1100">
                          <a:latin typeface="Chivo"/>
                          <a:ea typeface="Chivo"/>
                          <a:cs typeface="Chivo"/>
                          <a:sym typeface="Chivo"/>
                        </a:rPr>
                        <a:t>Valid Input and Password </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Chivo"/>
                          <a:ea typeface="Chivo"/>
                          <a:cs typeface="Chivo"/>
                          <a:sym typeface="Chivo"/>
                        </a:rPr>
                        <a:t>Directed to the Homepage after displaying ‘Login Success’</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Chivo"/>
                        <a:ea typeface="Chivo"/>
                        <a:cs typeface="Chivo"/>
                        <a:sym typeface="Chivo"/>
                      </a:endParaRPr>
                    </a:p>
                  </a:txBody>
                  <a:tcPr marL="91425" marR="91425" marT="91425" marB="91425">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96375">
                <a:tc>
                  <a:txBody>
                    <a:bodyPr/>
                    <a:lstStyle/>
                    <a:p>
                      <a:pPr marL="0" lvl="0" indent="0" algn="l" rtl="0">
                        <a:spcBef>
                          <a:spcPts val="0"/>
                        </a:spcBef>
                        <a:spcAft>
                          <a:spcPts val="0"/>
                        </a:spcAft>
                        <a:buNone/>
                      </a:pPr>
                      <a:r>
                        <a:rPr lang="en-GB" sz="1100">
                          <a:latin typeface="Chivo"/>
                          <a:ea typeface="Chivo"/>
                          <a:cs typeface="Chivo"/>
                          <a:sym typeface="Chivo"/>
                        </a:rPr>
                        <a:t>Input Validation</a:t>
                      </a:r>
                      <a:endParaRPr sz="1100">
                        <a:latin typeface="Chivo"/>
                        <a:ea typeface="Chivo"/>
                        <a:cs typeface="Chivo"/>
                        <a:sym typeface="Chivo"/>
                      </a:endParaRPr>
                    </a:p>
                    <a:p>
                      <a:pPr marL="0" lvl="0" indent="0" algn="l" rtl="0">
                        <a:spcBef>
                          <a:spcPts val="0"/>
                        </a:spcBef>
                        <a:spcAft>
                          <a:spcPts val="0"/>
                        </a:spcAft>
                        <a:buNone/>
                      </a:pPr>
                      <a:r>
                        <a:rPr lang="en-GB" sz="1100">
                          <a:latin typeface="Chivo"/>
                          <a:ea typeface="Chivo"/>
                          <a:cs typeface="Chivo"/>
                          <a:sym typeface="Chivo"/>
                        </a:rPr>
                        <a:t>Invalid Input and/or Password </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Chivo"/>
                          <a:ea typeface="Chivo"/>
                          <a:cs typeface="Chivo"/>
                          <a:sym typeface="Chivo"/>
                        </a:rPr>
                        <a:t>Directed to Login Page</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Chivo"/>
                        <a:ea typeface="Chivo"/>
                        <a:cs typeface="Chivo"/>
                        <a:sym typeface="Chivo"/>
                      </a:endParaRPr>
                    </a:p>
                  </a:txBody>
                  <a:tcPr marL="91425" marR="91425" marT="91425" marB="91425">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143875">
                <a:tc>
                  <a:txBody>
                    <a:bodyPr/>
                    <a:lstStyle/>
                    <a:p>
                      <a:pPr marL="0" lvl="0" indent="0" algn="l" rtl="0">
                        <a:spcBef>
                          <a:spcPts val="0"/>
                        </a:spcBef>
                        <a:spcAft>
                          <a:spcPts val="0"/>
                        </a:spcAft>
                        <a:buNone/>
                      </a:pPr>
                      <a:r>
                        <a:rPr lang="en-GB" sz="1100">
                          <a:latin typeface="Chivo"/>
                          <a:ea typeface="Chivo"/>
                          <a:cs typeface="Chivo"/>
                          <a:sym typeface="Chivo"/>
                        </a:rPr>
                        <a:t>Clicked ‘Forget Password’ to reset password</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Chivo"/>
                          <a:ea typeface="Chivo"/>
                          <a:cs typeface="Chivo"/>
                          <a:sym typeface="Chivo"/>
                        </a:rPr>
                        <a:t>Directed to enter email to send verification email to user. Then, user will be able to reset password after clicking the link that redirects to the Password Reset Page</a:t>
                      </a:r>
                      <a:endParaRPr sz="1100">
                        <a:latin typeface="Chivo"/>
                        <a:ea typeface="Chivo"/>
                        <a:cs typeface="Chivo"/>
                        <a:sym typeface="Chivo"/>
                      </a:endParaRPr>
                    </a:p>
                  </a:txBody>
                  <a:tcPr marL="63500" marR="63500" marT="63500" marB="635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Chivo"/>
                        <a:ea typeface="Chivo"/>
                        <a:cs typeface="Chivo"/>
                        <a:sym typeface="Chivo"/>
                      </a:endParaRPr>
                    </a:p>
                  </a:txBody>
                  <a:tcPr marL="91425" marR="91425" marT="91425" marB="91425">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330" name="Google Shape;1330;p46"/>
          <p:cNvPicPr preferRelativeResize="0"/>
          <p:nvPr/>
        </p:nvPicPr>
        <p:blipFill>
          <a:blip r:embed="rId4">
            <a:alphaModFix/>
          </a:blip>
          <a:stretch>
            <a:fillRect/>
          </a:stretch>
        </p:blipFill>
        <p:spPr>
          <a:xfrm>
            <a:off x="7453875" y="2516075"/>
            <a:ext cx="1466750" cy="536800"/>
          </a:xfrm>
          <a:prstGeom prst="rect">
            <a:avLst/>
          </a:prstGeom>
          <a:noFill/>
          <a:ln w="9525" cap="flat" cmpd="sng">
            <a:solidFill>
              <a:schemeClr val="dk1"/>
            </a:solidFill>
            <a:prstDash val="solid"/>
            <a:round/>
            <a:headEnd type="none" w="sm" len="sm"/>
            <a:tailEnd type="none" w="sm" len="sm"/>
          </a:ln>
        </p:spPr>
      </p:pic>
      <p:pic>
        <p:nvPicPr>
          <p:cNvPr id="1331" name="Google Shape;1331;p46"/>
          <p:cNvPicPr preferRelativeResize="0"/>
          <p:nvPr/>
        </p:nvPicPr>
        <p:blipFill>
          <a:blip r:embed="rId5">
            <a:alphaModFix/>
          </a:blip>
          <a:stretch>
            <a:fillRect/>
          </a:stretch>
        </p:blipFill>
        <p:spPr>
          <a:xfrm>
            <a:off x="7730716" y="3157600"/>
            <a:ext cx="913050" cy="640075"/>
          </a:xfrm>
          <a:prstGeom prst="rect">
            <a:avLst/>
          </a:prstGeom>
          <a:noFill/>
          <a:ln w="9525" cap="flat" cmpd="sng">
            <a:solidFill>
              <a:schemeClr val="dk1"/>
            </a:solidFill>
            <a:prstDash val="solid"/>
            <a:round/>
            <a:headEnd type="none" w="sm" len="sm"/>
            <a:tailEnd type="none" w="sm" len="sm"/>
          </a:ln>
        </p:spPr>
      </p:pic>
      <p:pic>
        <p:nvPicPr>
          <p:cNvPr id="1332" name="Google Shape;1332;p46"/>
          <p:cNvPicPr preferRelativeResize="0"/>
          <p:nvPr/>
        </p:nvPicPr>
        <p:blipFill>
          <a:blip r:embed="rId6">
            <a:alphaModFix/>
          </a:blip>
          <a:stretch>
            <a:fillRect/>
          </a:stretch>
        </p:blipFill>
        <p:spPr>
          <a:xfrm>
            <a:off x="7587463" y="3918650"/>
            <a:ext cx="1278375" cy="869825"/>
          </a:xfrm>
          <a:prstGeom prst="rect">
            <a:avLst/>
          </a:prstGeom>
          <a:noFill/>
          <a:ln w="9525" cap="flat" cmpd="sng">
            <a:solidFill>
              <a:schemeClr val="dk1"/>
            </a:solidFill>
            <a:prstDash val="solid"/>
            <a:round/>
            <a:headEnd type="none" w="sm" len="sm"/>
            <a:tailEnd type="none" w="sm" len="sm"/>
          </a:ln>
        </p:spPr>
      </p:pic>
      <p:sp>
        <p:nvSpPr>
          <p:cNvPr id="1333" name="Google Shape;1333;p46"/>
          <p:cNvSpPr txBox="1"/>
          <p:nvPr/>
        </p:nvSpPr>
        <p:spPr>
          <a:xfrm>
            <a:off x="4702375" y="43700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latin typeface="Chivo"/>
                <a:ea typeface="Chivo"/>
                <a:cs typeface="Chivo"/>
                <a:sym typeface="Chivo"/>
              </a:rPr>
              <a:t>LoginPage</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System Architecture</a:t>
            </a:r>
            <a:endParaRPr/>
          </a:p>
        </p:txBody>
      </p:sp>
      <p:pic>
        <p:nvPicPr>
          <p:cNvPr id="1339" name="Google Shape;1339;p47"/>
          <p:cNvPicPr preferRelativeResize="0"/>
          <p:nvPr/>
        </p:nvPicPr>
        <p:blipFill>
          <a:blip r:embed="rId3">
            <a:alphaModFix/>
          </a:blip>
          <a:stretch>
            <a:fillRect/>
          </a:stretch>
        </p:blipFill>
        <p:spPr>
          <a:xfrm>
            <a:off x="1503088" y="1017725"/>
            <a:ext cx="6137818" cy="4125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48"/>
          <p:cNvSpPr txBox="1">
            <a:spLocks noGrp="1"/>
          </p:cNvSpPr>
          <p:nvPr>
            <p:ph type="title"/>
          </p:nvPr>
        </p:nvSpPr>
        <p:spPr>
          <a:xfrm>
            <a:off x="894400" y="1651350"/>
            <a:ext cx="7556700" cy="15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800"/>
          </a:p>
          <a:p>
            <a:pPr marL="0" lvl="0" indent="0" algn="ctr" rtl="0">
              <a:spcBef>
                <a:spcPts val="0"/>
              </a:spcBef>
              <a:spcAft>
                <a:spcPts val="0"/>
              </a:spcAft>
              <a:buNone/>
            </a:pPr>
            <a:r>
              <a:rPr lang="en-GB" sz="5800"/>
              <a:t>Good Practices</a:t>
            </a:r>
            <a:endParaRPr sz="5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Good Practices</a:t>
            </a:r>
            <a:endParaRPr/>
          </a:p>
        </p:txBody>
      </p:sp>
      <p:sp>
        <p:nvSpPr>
          <p:cNvPr id="1350" name="Google Shape;1350;p49"/>
          <p:cNvSpPr/>
          <p:nvPr/>
        </p:nvSpPr>
        <p:spPr>
          <a:xfrm>
            <a:off x="720000" y="1342361"/>
            <a:ext cx="1876200" cy="3063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351" name="Google Shape;1351;p49"/>
          <p:cNvCxnSpPr/>
          <p:nvPr/>
        </p:nvCxnSpPr>
        <p:spPr>
          <a:xfrm>
            <a:off x="1658106" y="1261064"/>
            <a:ext cx="0" cy="3321300"/>
          </a:xfrm>
          <a:prstGeom prst="straightConnector1">
            <a:avLst/>
          </a:prstGeom>
          <a:noFill/>
          <a:ln w="38100" cap="flat" cmpd="sng">
            <a:solidFill>
              <a:srgbClr val="EC3A3B"/>
            </a:solidFill>
            <a:prstDash val="solid"/>
            <a:round/>
            <a:headEnd type="none" w="med" len="med"/>
            <a:tailEnd type="none" w="med" len="med"/>
          </a:ln>
        </p:spPr>
      </p:cxnSp>
      <p:sp>
        <p:nvSpPr>
          <p:cNvPr id="1352" name="Google Shape;1352;p49"/>
          <p:cNvSpPr/>
          <p:nvPr/>
        </p:nvSpPr>
        <p:spPr>
          <a:xfrm>
            <a:off x="873900" y="1492325"/>
            <a:ext cx="1568400" cy="470100"/>
          </a:xfrm>
          <a:prstGeom prst="roundRect">
            <a:avLst>
              <a:gd name="adj" fmla="val 16667"/>
            </a:avLst>
          </a:prstGeom>
          <a:solidFill>
            <a:srgbClr val="F299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Requirements Specification</a:t>
            </a:r>
            <a:endParaRPr>
              <a:latin typeface="Chivo"/>
              <a:ea typeface="Chivo"/>
              <a:cs typeface="Chivo"/>
              <a:sym typeface="Chivo"/>
            </a:endParaRPr>
          </a:p>
        </p:txBody>
      </p:sp>
      <p:sp>
        <p:nvSpPr>
          <p:cNvPr id="1353" name="Google Shape;1353;p49"/>
          <p:cNvSpPr/>
          <p:nvPr/>
        </p:nvSpPr>
        <p:spPr>
          <a:xfrm>
            <a:off x="873900" y="2077750"/>
            <a:ext cx="1568400" cy="470100"/>
          </a:xfrm>
          <a:prstGeom prst="roundRect">
            <a:avLst>
              <a:gd name="adj" fmla="val 16667"/>
            </a:avLst>
          </a:prstGeom>
          <a:solidFill>
            <a:srgbClr val="D9867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Design</a:t>
            </a:r>
            <a:endParaRPr>
              <a:latin typeface="Chivo"/>
              <a:ea typeface="Chivo"/>
              <a:cs typeface="Chivo"/>
              <a:sym typeface="Chivo"/>
            </a:endParaRPr>
          </a:p>
        </p:txBody>
      </p:sp>
      <p:sp>
        <p:nvSpPr>
          <p:cNvPr id="1354" name="Google Shape;1354;p49"/>
          <p:cNvSpPr/>
          <p:nvPr/>
        </p:nvSpPr>
        <p:spPr>
          <a:xfrm>
            <a:off x="873900" y="2663163"/>
            <a:ext cx="1568400" cy="470100"/>
          </a:xfrm>
          <a:prstGeom prst="roundRect">
            <a:avLst>
              <a:gd name="adj" fmla="val 16667"/>
            </a:avLst>
          </a:prstGeom>
          <a:solidFill>
            <a:srgbClr val="F269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Implementation</a:t>
            </a:r>
            <a:endParaRPr>
              <a:latin typeface="Chivo"/>
              <a:ea typeface="Chivo"/>
              <a:cs typeface="Chivo"/>
              <a:sym typeface="Chivo"/>
            </a:endParaRPr>
          </a:p>
        </p:txBody>
      </p:sp>
      <p:sp>
        <p:nvSpPr>
          <p:cNvPr id="1355" name="Google Shape;1355;p49"/>
          <p:cNvSpPr/>
          <p:nvPr/>
        </p:nvSpPr>
        <p:spPr>
          <a:xfrm>
            <a:off x="873900" y="3248600"/>
            <a:ext cx="1568400" cy="470100"/>
          </a:xfrm>
          <a:prstGeom prst="roundRect">
            <a:avLst>
              <a:gd name="adj" fmla="val 16667"/>
            </a:avLst>
          </a:prstGeom>
          <a:solidFill>
            <a:srgbClr val="BE848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Testing</a:t>
            </a:r>
            <a:endParaRPr>
              <a:latin typeface="Chivo"/>
              <a:ea typeface="Chivo"/>
              <a:cs typeface="Chivo"/>
              <a:sym typeface="Chivo"/>
            </a:endParaRPr>
          </a:p>
        </p:txBody>
      </p:sp>
      <p:sp>
        <p:nvSpPr>
          <p:cNvPr id="1356" name="Google Shape;1356;p49"/>
          <p:cNvSpPr/>
          <p:nvPr/>
        </p:nvSpPr>
        <p:spPr>
          <a:xfrm>
            <a:off x="873900" y="3834025"/>
            <a:ext cx="15684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Maintenance</a:t>
            </a:r>
            <a:endParaRPr>
              <a:latin typeface="Chivo"/>
              <a:ea typeface="Chivo"/>
              <a:cs typeface="Chivo"/>
              <a:sym typeface="Chivo"/>
            </a:endParaRPr>
          </a:p>
        </p:txBody>
      </p:sp>
      <p:sp>
        <p:nvSpPr>
          <p:cNvPr id="1357" name="Google Shape;1357;p49"/>
          <p:cNvSpPr/>
          <p:nvPr/>
        </p:nvSpPr>
        <p:spPr>
          <a:xfrm>
            <a:off x="1595711" y="121515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358" name="Google Shape;1358;p49"/>
          <p:cNvSpPr/>
          <p:nvPr/>
        </p:nvSpPr>
        <p:spPr>
          <a:xfrm>
            <a:off x="1595711" y="450110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359" name="Google Shape;1359;p49"/>
          <p:cNvCxnSpPr/>
          <p:nvPr/>
        </p:nvCxnSpPr>
        <p:spPr>
          <a:xfrm rot="10800000" flipH="1">
            <a:off x="2442300" y="1694075"/>
            <a:ext cx="777900" cy="33300"/>
          </a:xfrm>
          <a:prstGeom prst="straightConnector1">
            <a:avLst/>
          </a:prstGeom>
          <a:noFill/>
          <a:ln w="28575" cap="flat" cmpd="sng">
            <a:solidFill>
              <a:schemeClr val="dk2"/>
            </a:solidFill>
            <a:prstDash val="solid"/>
            <a:round/>
            <a:headEnd type="none" w="med" len="med"/>
            <a:tailEnd type="none" w="med" len="med"/>
          </a:ln>
        </p:spPr>
      </p:cxnSp>
      <p:sp>
        <p:nvSpPr>
          <p:cNvPr id="1360" name="Google Shape;1360;p49"/>
          <p:cNvSpPr txBox="1"/>
          <p:nvPr/>
        </p:nvSpPr>
        <p:spPr>
          <a:xfrm>
            <a:off x="3220200" y="1261075"/>
            <a:ext cx="3574800" cy="1089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200">
                <a:solidFill>
                  <a:schemeClr val="dk1"/>
                </a:solidFill>
                <a:latin typeface="Chivo"/>
                <a:ea typeface="Chivo"/>
                <a:cs typeface="Chivo"/>
                <a:sym typeface="Chivo"/>
              </a:rPr>
              <a:t>Requirements Elicitation</a:t>
            </a:r>
            <a:endParaRPr sz="1200">
              <a:solidFill>
                <a:schemeClr val="dk1"/>
              </a:solidFill>
              <a:latin typeface="Chivo"/>
              <a:ea typeface="Chivo"/>
              <a:cs typeface="Chivo"/>
              <a:sym typeface="Chivo"/>
            </a:endParaRPr>
          </a:p>
          <a:p>
            <a:pPr marL="457200" lvl="0" indent="-304800" algn="l" rtl="0">
              <a:lnSpc>
                <a:spcPct val="150000"/>
              </a:lnSpc>
              <a:spcBef>
                <a:spcPts val="0"/>
              </a:spcBef>
              <a:spcAft>
                <a:spcPts val="0"/>
              </a:spcAft>
              <a:buClr>
                <a:schemeClr val="dk1"/>
              </a:buClr>
              <a:buSzPts val="1200"/>
              <a:buFont typeface="Chivo"/>
              <a:buChar char="●"/>
            </a:pPr>
            <a:r>
              <a:rPr lang="en-GB" sz="1200">
                <a:solidFill>
                  <a:schemeClr val="dk1"/>
                </a:solidFill>
                <a:latin typeface="Chivo"/>
                <a:ea typeface="Chivo"/>
                <a:cs typeface="Chivo"/>
                <a:sym typeface="Chivo"/>
              </a:rPr>
              <a:t>Functional Requirements</a:t>
            </a:r>
            <a:endParaRPr sz="1200">
              <a:solidFill>
                <a:schemeClr val="dk1"/>
              </a:solidFill>
              <a:latin typeface="Chivo"/>
              <a:ea typeface="Chivo"/>
              <a:cs typeface="Chivo"/>
              <a:sym typeface="Chivo"/>
            </a:endParaRPr>
          </a:p>
          <a:p>
            <a:pPr marL="457200" lvl="0" indent="-304800" algn="l" rtl="0">
              <a:lnSpc>
                <a:spcPct val="150000"/>
              </a:lnSpc>
              <a:spcBef>
                <a:spcPts val="0"/>
              </a:spcBef>
              <a:spcAft>
                <a:spcPts val="0"/>
              </a:spcAft>
              <a:buClr>
                <a:schemeClr val="dk1"/>
              </a:buClr>
              <a:buSzPts val="1200"/>
              <a:buFont typeface="Chivo"/>
              <a:buChar char="●"/>
            </a:pPr>
            <a:r>
              <a:rPr lang="en-GB" sz="1200">
                <a:solidFill>
                  <a:schemeClr val="dk1"/>
                </a:solidFill>
                <a:latin typeface="Chivo"/>
                <a:ea typeface="Chivo"/>
                <a:cs typeface="Chivo"/>
                <a:sym typeface="Chivo"/>
              </a:rPr>
              <a:t>Non-Functional Requirements</a:t>
            </a:r>
            <a:endParaRPr sz="1200">
              <a:solidFill>
                <a:schemeClr val="dk1"/>
              </a:solidFill>
              <a:latin typeface="Chivo"/>
              <a:ea typeface="Chivo"/>
              <a:cs typeface="Chivo"/>
              <a:sym typeface="Chivo"/>
            </a:endParaRPr>
          </a:p>
          <a:p>
            <a:pPr marL="457200" lvl="0" indent="-304800" algn="l" rtl="0">
              <a:lnSpc>
                <a:spcPct val="150000"/>
              </a:lnSpc>
              <a:spcBef>
                <a:spcPts val="0"/>
              </a:spcBef>
              <a:spcAft>
                <a:spcPts val="0"/>
              </a:spcAft>
              <a:buClr>
                <a:schemeClr val="dk1"/>
              </a:buClr>
              <a:buSzPts val="1200"/>
              <a:buFont typeface="Chivo"/>
              <a:buChar char="●"/>
            </a:pPr>
            <a:r>
              <a:rPr lang="en-GB" sz="1200">
                <a:solidFill>
                  <a:schemeClr val="dk1"/>
                </a:solidFill>
                <a:latin typeface="Chivo"/>
                <a:ea typeface="Chivo"/>
                <a:cs typeface="Chivo"/>
                <a:sym typeface="Chivo"/>
              </a:rPr>
              <a:t>Data Dictionary</a:t>
            </a:r>
            <a:endParaRPr sz="1200">
              <a:solidFill>
                <a:schemeClr val="dk1"/>
              </a:solidFill>
              <a:latin typeface="Chivo"/>
              <a:ea typeface="Chivo"/>
              <a:cs typeface="Chivo"/>
              <a:sym typeface="Chivo"/>
            </a:endParaRPr>
          </a:p>
        </p:txBody>
      </p:sp>
      <p:pic>
        <p:nvPicPr>
          <p:cNvPr id="1361" name="Google Shape;1361;p49"/>
          <p:cNvPicPr preferRelativeResize="0"/>
          <p:nvPr/>
        </p:nvPicPr>
        <p:blipFill>
          <a:blip r:embed="rId3">
            <a:alphaModFix/>
          </a:blip>
          <a:stretch>
            <a:fillRect/>
          </a:stretch>
        </p:blipFill>
        <p:spPr>
          <a:xfrm>
            <a:off x="4627312" y="2609352"/>
            <a:ext cx="2945074" cy="2145122"/>
          </a:xfrm>
          <a:prstGeom prst="rect">
            <a:avLst/>
          </a:prstGeom>
          <a:noFill/>
          <a:ln>
            <a:noFill/>
          </a:ln>
        </p:spPr>
      </p:pic>
      <p:pic>
        <p:nvPicPr>
          <p:cNvPr id="1362" name="Google Shape;1362;p49"/>
          <p:cNvPicPr preferRelativeResize="0"/>
          <p:nvPr/>
        </p:nvPicPr>
        <p:blipFill>
          <a:blip r:embed="rId4">
            <a:alphaModFix/>
          </a:blip>
          <a:stretch>
            <a:fillRect/>
          </a:stretch>
        </p:blipFill>
        <p:spPr>
          <a:xfrm>
            <a:off x="4627300" y="2619399"/>
            <a:ext cx="3447406" cy="2070400"/>
          </a:xfrm>
          <a:prstGeom prst="rect">
            <a:avLst/>
          </a:prstGeom>
          <a:noFill/>
          <a:ln>
            <a:noFill/>
          </a:ln>
        </p:spPr>
      </p:pic>
      <p:pic>
        <p:nvPicPr>
          <p:cNvPr id="1363" name="Google Shape;1363;p49"/>
          <p:cNvPicPr preferRelativeResize="0"/>
          <p:nvPr/>
        </p:nvPicPr>
        <p:blipFill>
          <a:blip r:embed="rId5">
            <a:alphaModFix/>
          </a:blip>
          <a:stretch>
            <a:fillRect/>
          </a:stretch>
        </p:blipFill>
        <p:spPr>
          <a:xfrm>
            <a:off x="4627300" y="2593413"/>
            <a:ext cx="3048700" cy="2177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5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Good Practices</a:t>
            </a:r>
            <a:endParaRPr/>
          </a:p>
        </p:txBody>
      </p:sp>
      <p:sp>
        <p:nvSpPr>
          <p:cNvPr id="1369" name="Google Shape;1369;p50"/>
          <p:cNvSpPr/>
          <p:nvPr/>
        </p:nvSpPr>
        <p:spPr>
          <a:xfrm>
            <a:off x="720000" y="1342361"/>
            <a:ext cx="1876200" cy="3063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370" name="Google Shape;1370;p50"/>
          <p:cNvCxnSpPr/>
          <p:nvPr/>
        </p:nvCxnSpPr>
        <p:spPr>
          <a:xfrm>
            <a:off x="1658106" y="1261064"/>
            <a:ext cx="0" cy="3321300"/>
          </a:xfrm>
          <a:prstGeom prst="straightConnector1">
            <a:avLst/>
          </a:prstGeom>
          <a:noFill/>
          <a:ln w="38100" cap="flat" cmpd="sng">
            <a:solidFill>
              <a:srgbClr val="EC3A3B"/>
            </a:solidFill>
            <a:prstDash val="solid"/>
            <a:round/>
            <a:headEnd type="none" w="med" len="med"/>
            <a:tailEnd type="none" w="med" len="med"/>
          </a:ln>
        </p:spPr>
      </p:cxnSp>
      <p:sp>
        <p:nvSpPr>
          <p:cNvPr id="1371" name="Google Shape;1371;p50"/>
          <p:cNvSpPr/>
          <p:nvPr/>
        </p:nvSpPr>
        <p:spPr>
          <a:xfrm>
            <a:off x="873900" y="1492325"/>
            <a:ext cx="1568400" cy="470100"/>
          </a:xfrm>
          <a:prstGeom prst="roundRect">
            <a:avLst>
              <a:gd name="adj" fmla="val 16667"/>
            </a:avLst>
          </a:prstGeom>
          <a:solidFill>
            <a:srgbClr val="F299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Requirements Specification</a:t>
            </a:r>
            <a:endParaRPr>
              <a:latin typeface="Chivo"/>
              <a:ea typeface="Chivo"/>
              <a:cs typeface="Chivo"/>
              <a:sym typeface="Chivo"/>
            </a:endParaRPr>
          </a:p>
        </p:txBody>
      </p:sp>
      <p:sp>
        <p:nvSpPr>
          <p:cNvPr id="1372" name="Google Shape;1372;p50"/>
          <p:cNvSpPr/>
          <p:nvPr/>
        </p:nvSpPr>
        <p:spPr>
          <a:xfrm>
            <a:off x="873900" y="2077750"/>
            <a:ext cx="1568400" cy="470100"/>
          </a:xfrm>
          <a:prstGeom prst="roundRect">
            <a:avLst>
              <a:gd name="adj" fmla="val 16667"/>
            </a:avLst>
          </a:prstGeom>
          <a:solidFill>
            <a:srgbClr val="D98674"/>
          </a:solidFill>
          <a:ln w="9525" cap="flat" cmpd="sng">
            <a:solidFill>
              <a:srgbClr val="D986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Design</a:t>
            </a:r>
            <a:endParaRPr>
              <a:latin typeface="Chivo"/>
              <a:ea typeface="Chivo"/>
              <a:cs typeface="Chivo"/>
              <a:sym typeface="Chivo"/>
            </a:endParaRPr>
          </a:p>
        </p:txBody>
      </p:sp>
      <p:sp>
        <p:nvSpPr>
          <p:cNvPr id="1373" name="Google Shape;1373;p50"/>
          <p:cNvSpPr/>
          <p:nvPr/>
        </p:nvSpPr>
        <p:spPr>
          <a:xfrm>
            <a:off x="873900" y="2663163"/>
            <a:ext cx="1568400" cy="470100"/>
          </a:xfrm>
          <a:prstGeom prst="roundRect">
            <a:avLst>
              <a:gd name="adj" fmla="val 16667"/>
            </a:avLst>
          </a:prstGeom>
          <a:solidFill>
            <a:srgbClr val="F269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Implementation</a:t>
            </a:r>
            <a:endParaRPr>
              <a:latin typeface="Chivo"/>
              <a:ea typeface="Chivo"/>
              <a:cs typeface="Chivo"/>
              <a:sym typeface="Chivo"/>
            </a:endParaRPr>
          </a:p>
        </p:txBody>
      </p:sp>
      <p:sp>
        <p:nvSpPr>
          <p:cNvPr id="1374" name="Google Shape;1374;p50"/>
          <p:cNvSpPr/>
          <p:nvPr/>
        </p:nvSpPr>
        <p:spPr>
          <a:xfrm>
            <a:off x="873900" y="3248600"/>
            <a:ext cx="1568400" cy="470100"/>
          </a:xfrm>
          <a:prstGeom prst="roundRect">
            <a:avLst>
              <a:gd name="adj" fmla="val 16667"/>
            </a:avLst>
          </a:prstGeom>
          <a:solidFill>
            <a:srgbClr val="BE848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Testing</a:t>
            </a:r>
            <a:endParaRPr>
              <a:latin typeface="Chivo"/>
              <a:ea typeface="Chivo"/>
              <a:cs typeface="Chivo"/>
              <a:sym typeface="Chivo"/>
            </a:endParaRPr>
          </a:p>
        </p:txBody>
      </p:sp>
      <p:sp>
        <p:nvSpPr>
          <p:cNvPr id="1375" name="Google Shape;1375;p50"/>
          <p:cNvSpPr/>
          <p:nvPr/>
        </p:nvSpPr>
        <p:spPr>
          <a:xfrm>
            <a:off x="873900" y="3834025"/>
            <a:ext cx="15684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Maintenance</a:t>
            </a:r>
            <a:endParaRPr>
              <a:latin typeface="Chivo"/>
              <a:ea typeface="Chivo"/>
              <a:cs typeface="Chivo"/>
              <a:sym typeface="Chivo"/>
            </a:endParaRPr>
          </a:p>
        </p:txBody>
      </p:sp>
      <p:sp>
        <p:nvSpPr>
          <p:cNvPr id="1376" name="Google Shape;1376;p50"/>
          <p:cNvSpPr/>
          <p:nvPr/>
        </p:nvSpPr>
        <p:spPr>
          <a:xfrm>
            <a:off x="1595711" y="121515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377" name="Google Shape;1377;p50"/>
          <p:cNvSpPr/>
          <p:nvPr/>
        </p:nvSpPr>
        <p:spPr>
          <a:xfrm>
            <a:off x="1595711" y="450110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378" name="Google Shape;1378;p50"/>
          <p:cNvCxnSpPr>
            <a:stCxn id="1372" idx="3"/>
          </p:cNvCxnSpPr>
          <p:nvPr/>
        </p:nvCxnSpPr>
        <p:spPr>
          <a:xfrm rot="10800000" flipH="1">
            <a:off x="2442300" y="1455700"/>
            <a:ext cx="689700" cy="857100"/>
          </a:xfrm>
          <a:prstGeom prst="straightConnector1">
            <a:avLst/>
          </a:prstGeom>
          <a:noFill/>
          <a:ln w="28575" cap="flat" cmpd="sng">
            <a:solidFill>
              <a:srgbClr val="D98674"/>
            </a:solidFill>
            <a:prstDash val="solid"/>
            <a:round/>
            <a:headEnd type="none" w="med" len="med"/>
            <a:tailEnd type="none" w="med" len="med"/>
          </a:ln>
        </p:spPr>
      </p:cxnSp>
      <p:sp>
        <p:nvSpPr>
          <p:cNvPr id="1379" name="Google Shape;1379;p50"/>
          <p:cNvSpPr txBox="1">
            <a:spLocks noGrp="1"/>
          </p:cNvSpPr>
          <p:nvPr>
            <p:ph type="body" idx="1"/>
          </p:nvPr>
        </p:nvSpPr>
        <p:spPr>
          <a:xfrm>
            <a:off x="3132000" y="1247675"/>
            <a:ext cx="5292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t>OOP Design Patterns</a:t>
            </a:r>
            <a:endParaRPr sz="1600" b="1"/>
          </a:p>
          <a:p>
            <a:pPr marL="0" lvl="0" indent="0" algn="l" rtl="0">
              <a:spcBef>
                <a:spcPts val="0"/>
              </a:spcBef>
              <a:spcAft>
                <a:spcPts val="0"/>
              </a:spcAft>
              <a:buNone/>
            </a:pPr>
            <a:r>
              <a:rPr lang="en-GB" sz="1400"/>
              <a:t>Abstraction</a:t>
            </a:r>
            <a:endParaRPr sz="1400"/>
          </a:p>
          <a:p>
            <a:pPr marL="457200" lvl="0" indent="-317500" algn="l" rtl="0">
              <a:spcBef>
                <a:spcPts val="0"/>
              </a:spcBef>
              <a:spcAft>
                <a:spcPts val="0"/>
              </a:spcAft>
              <a:buSzPts val="1400"/>
              <a:buAutoNum type="arabicPeriod"/>
            </a:pPr>
            <a:r>
              <a:rPr lang="en-GB" sz="1400"/>
              <a:t>Navbar.jsx</a:t>
            </a:r>
            <a:endParaRPr sz="1400"/>
          </a:p>
          <a:p>
            <a:pPr marL="457200" lvl="0" indent="-317500" algn="l" rtl="0">
              <a:spcBef>
                <a:spcPts val="0"/>
              </a:spcBef>
              <a:spcAft>
                <a:spcPts val="0"/>
              </a:spcAft>
              <a:buSzPts val="1400"/>
              <a:buAutoNum type="arabicPeriod"/>
            </a:pPr>
            <a:r>
              <a:rPr lang="en-GB" sz="1400"/>
              <a:t>ListingPanel.jsx</a:t>
            </a:r>
            <a:endParaRPr sz="1400"/>
          </a:p>
        </p:txBody>
      </p:sp>
      <p:pic>
        <p:nvPicPr>
          <p:cNvPr id="1380" name="Google Shape;1380;p50"/>
          <p:cNvPicPr preferRelativeResize="0"/>
          <p:nvPr/>
        </p:nvPicPr>
        <p:blipFill>
          <a:blip r:embed="rId3">
            <a:alphaModFix/>
          </a:blip>
          <a:stretch>
            <a:fillRect/>
          </a:stretch>
        </p:blipFill>
        <p:spPr>
          <a:xfrm>
            <a:off x="5378250" y="1112250"/>
            <a:ext cx="3545107" cy="3524099"/>
          </a:xfrm>
          <a:prstGeom prst="rect">
            <a:avLst/>
          </a:prstGeom>
          <a:noFill/>
          <a:ln>
            <a:noFill/>
          </a:ln>
        </p:spPr>
      </p:pic>
      <p:pic>
        <p:nvPicPr>
          <p:cNvPr id="1381" name="Google Shape;1381;p50"/>
          <p:cNvPicPr preferRelativeResize="0"/>
          <p:nvPr/>
        </p:nvPicPr>
        <p:blipFill rotWithShape="1">
          <a:blip r:embed="rId4">
            <a:alphaModFix/>
          </a:blip>
          <a:srcRect l="4675" r="3833"/>
          <a:stretch/>
        </p:blipFill>
        <p:spPr>
          <a:xfrm>
            <a:off x="5378250" y="4582375"/>
            <a:ext cx="3545099" cy="375442"/>
          </a:xfrm>
          <a:prstGeom prst="rect">
            <a:avLst/>
          </a:prstGeom>
          <a:noFill/>
          <a:ln>
            <a:noFill/>
          </a:ln>
        </p:spPr>
      </p:pic>
      <p:pic>
        <p:nvPicPr>
          <p:cNvPr id="1382" name="Google Shape;1382;p50"/>
          <p:cNvPicPr preferRelativeResize="0"/>
          <p:nvPr/>
        </p:nvPicPr>
        <p:blipFill rotWithShape="1">
          <a:blip r:embed="rId5">
            <a:alphaModFix/>
          </a:blip>
          <a:srcRect b="7986"/>
          <a:stretch/>
        </p:blipFill>
        <p:spPr>
          <a:xfrm>
            <a:off x="5378250" y="1112250"/>
            <a:ext cx="3545099" cy="3881274"/>
          </a:xfrm>
          <a:prstGeom prst="rect">
            <a:avLst/>
          </a:prstGeom>
          <a:noFill/>
          <a:ln>
            <a:noFill/>
          </a:ln>
        </p:spPr>
      </p:pic>
      <p:grpSp>
        <p:nvGrpSpPr>
          <p:cNvPr id="1383" name="Google Shape;1383;p50"/>
          <p:cNvGrpSpPr/>
          <p:nvPr/>
        </p:nvGrpSpPr>
        <p:grpSpPr>
          <a:xfrm>
            <a:off x="2660100" y="2750775"/>
            <a:ext cx="3950549" cy="2218143"/>
            <a:chOff x="2660100" y="2750775"/>
            <a:chExt cx="3950549" cy="2218143"/>
          </a:xfrm>
        </p:grpSpPr>
        <p:pic>
          <p:nvPicPr>
            <p:cNvPr id="1384" name="Google Shape;1384;p50"/>
            <p:cNvPicPr preferRelativeResize="0"/>
            <p:nvPr/>
          </p:nvPicPr>
          <p:blipFill>
            <a:blip r:embed="rId6">
              <a:alphaModFix/>
            </a:blip>
            <a:stretch>
              <a:fillRect/>
            </a:stretch>
          </p:blipFill>
          <p:spPr>
            <a:xfrm>
              <a:off x="2660100" y="2750775"/>
              <a:ext cx="1943325" cy="2214449"/>
            </a:xfrm>
            <a:prstGeom prst="rect">
              <a:avLst/>
            </a:prstGeom>
            <a:noFill/>
            <a:ln>
              <a:noFill/>
            </a:ln>
          </p:spPr>
        </p:pic>
        <p:pic>
          <p:nvPicPr>
            <p:cNvPr id="1385" name="Google Shape;1385;p50"/>
            <p:cNvPicPr preferRelativeResize="0"/>
            <p:nvPr/>
          </p:nvPicPr>
          <p:blipFill>
            <a:blip r:embed="rId7">
              <a:alphaModFix/>
            </a:blip>
            <a:stretch>
              <a:fillRect/>
            </a:stretch>
          </p:blipFill>
          <p:spPr>
            <a:xfrm>
              <a:off x="4667325" y="2750775"/>
              <a:ext cx="1943324" cy="221814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3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Good Practices</a:t>
            </a:r>
            <a:endParaRPr/>
          </a:p>
        </p:txBody>
      </p:sp>
      <p:sp>
        <p:nvSpPr>
          <p:cNvPr id="1391" name="Google Shape;1391;p51"/>
          <p:cNvSpPr/>
          <p:nvPr/>
        </p:nvSpPr>
        <p:spPr>
          <a:xfrm>
            <a:off x="720000" y="1342361"/>
            <a:ext cx="1876200" cy="3063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392" name="Google Shape;1392;p51"/>
          <p:cNvCxnSpPr/>
          <p:nvPr/>
        </p:nvCxnSpPr>
        <p:spPr>
          <a:xfrm>
            <a:off x="1658106" y="1261064"/>
            <a:ext cx="0" cy="3321300"/>
          </a:xfrm>
          <a:prstGeom prst="straightConnector1">
            <a:avLst/>
          </a:prstGeom>
          <a:noFill/>
          <a:ln w="38100" cap="flat" cmpd="sng">
            <a:solidFill>
              <a:srgbClr val="EC3A3B"/>
            </a:solidFill>
            <a:prstDash val="solid"/>
            <a:round/>
            <a:headEnd type="none" w="med" len="med"/>
            <a:tailEnd type="none" w="med" len="med"/>
          </a:ln>
        </p:spPr>
      </p:cxnSp>
      <p:sp>
        <p:nvSpPr>
          <p:cNvPr id="1393" name="Google Shape;1393;p51"/>
          <p:cNvSpPr/>
          <p:nvPr/>
        </p:nvSpPr>
        <p:spPr>
          <a:xfrm>
            <a:off x="873900" y="1492325"/>
            <a:ext cx="1568400" cy="470100"/>
          </a:xfrm>
          <a:prstGeom prst="roundRect">
            <a:avLst>
              <a:gd name="adj" fmla="val 16667"/>
            </a:avLst>
          </a:prstGeom>
          <a:solidFill>
            <a:srgbClr val="F299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Requirements Specification</a:t>
            </a:r>
            <a:endParaRPr>
              <a:latin typeface="Chivo"/>
              <a:ea typeface="Chivo"/>
              <a:cs typeface="Chivo"/>
              <a:sym typeface="Chivo"/>
            </a:endParaRPr>
          </a:p>
        </p:txBody>
      </p:sp>
      <p:sp>
        <p:nvSpPr>
          <p:cNvPr id="1394" name="Google Shape;1394;p51"/>
          <p:cNvSpPr/>
          <p:nvPr/>
        </p:nvSpPr>
        <p:spPr>
          <a:xfrm>
            <a:off x="873900" y="2077750"/>
            <a:ext cx="1568400" cy="470100"/>
          </a:xfrm>
          <a:prstGeom prst="roundRect">
            <a:avLst>
              <a:gd name="adj" fmla="val 16667"/>
            </a:avLst>
          </a:prstGeom>
          <a:solidFill>
            <a:srgbClr val="D98674"/>
          </a:solidFill>
          <a:ln w="9525" cap="flat" cmpd="sng">
            <a:solidFill>
              <a:srgbClr val="D986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Design</a:t>
            </a:r>
            <a:endParaRPr>
              <a:latin typeface="Chivo"/>
              <a:ea typeface="Chivo"/>
              <a:cs typeface="Chivo"/>
              <a:sym typeface="Chivo"/>
            </a:endParaRPr>
          </a:p>
        </p:txBody>
      </p:sp>
      <p:sp>
        <p:nvSpPr>
          <p:cNvPr id="1395" name="Google Shape;1395;p51"/>
          <p:cNvSpPr/>
          <p:nvPr/>
        </p:nvSpPr>
        <p:spPr>
          <a:xfrm>
            <a:off x="873900" y="2663163"/>
            <a:ext cx="1568400" cy="470100"/>
          </a:xfrm>
          <a:prstGeom prst="roundRect">
            <a:avLst>
              <a:gd name="adj" fmla="val 16667"/>
            </a:avLst>
          </a:prstGeom>
          <a:solidFill>
            <a:srgbClr val="F269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Implementation</a:t>
            </a:r>
            <a:endParaRPr>
              <a:latin typeface="Chivo"/>
              <a:ea typeface="Chivo"/>
              <a:cs typeface="Chivo"/>
              <a:sym typeface="Chivo"/>
            </a:endParaRPr>
          </a:p>
        </p:txBody>
      </p:sp>
      <p:sp>
        <p:nvSpPr>
          <p:cNvPr id="1396" name="Google Shape;1396;p51"/>
          <p:cNvSpPr/>
          <p:nvPr/>
        </p:nvSpPr>
        <p:spPr>
          <a:xfrm>
            <a:off x="873900" y="3248600"/>
            <a:ext cx="1568400" cy="470100"/>
          </a:xfrm>
          <a:prstGeom prst="roundRect">
            <a:avLst>
              <a:gd name="adj" fmla="val 16667"/>
            </a:avLst>
          </a:prstGeom>
          <a:solidFill>
            <a:srgbClr val="BE848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Testing</a:t>
            </a:r>
            <a:endParaRPr>
              <a:latin typeface="Chivo"/>
              <a:ea typeface="Chivo"/>
              <a:cs typeface="Chivo"/>
              <a:sym typeface="Chivo"/>
            </a:endParaRPr>
          </a:p>
        </p:txBody>
      </p:sp>
      <p:sp>
        <p:nvSpPr>
          <p:cNvPr id="1397" name="Google Shape;1397;p51"/>
          <p:cNvSpPr/>
          <p:nvPr/>
        </p:nvSpPr>
        <p:spPr>
          <a:xfrm>
            <a:off x="873900" y="3834025"/>
            <a:ext cx="15684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Maintenance</a:t>
            </a:r>
            <a:endParaRPr>
              <a:latin typeface="Chivo"/>
              <a:ea typeface="Chivo"/>
              <a:cs typeface="Chivo"/>
              <a:sym typeface="Chivo"/>
            </a:endParaRPr>
          </a:p>
        </p:txBody>
      </p:sp>
      <p:sp>
        <p:nvSpPr>
          <p:cNvPr id="1398" name="Google Shape;1398;p51"/>
          <p:cNvSpPr/>
          <p:nvPr/>
        </p:nvSpPr>
        <p:spPr>
          <a:xfrm>
            <a:off x="1595711" y="121515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399" name="Google Shape;1399;p51"/>
          <p:cNvSpPr/>
          <p:nvPr/>
        </p:nvSpPr>
        <p:spPr>
          <a:xfrm>
            <a:off x="1595711" y="450110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400" name="Google Shape;1400;p51"/>
          <p:cNvCxnSpPr>
            <a:stCxn id="1395" idx="3"/>
          </p:cNvCxnSpPr>
          <p:nvPr/>
        </p:nvCxnSpPr>
        <p:spPr>
          <a:xfrm rot="10800000" flipH="1">
            <a:off x="2442300" y="1738113"/>
            <a:ext cx="654300" cy="1160100"/>
          </a:xfrm>
          <a:prstGeom prst="straightConnector1">
            <a:avLst/>
          </a:prstGeom>
          <a:noFill/>
          <a:ln w="28575" cap="flat" cmpd="sng">
            <a:solidFill>
              <a:srgbClr val="F2695C"/>
            </a:solidFill>
            <a:prstDash val="solid"/>
            <a:round/>
            <a:headEnd type="none" w="med" len="med"/>
            <a:tailEnd type="none" w="med" len="med"/>
          </a:ln>
        </p:spPr>
      </p:cxnSp>
      <p:sp>
        <p:nvSpPr>
          <p:cNvPr id="1401" name="Google Shape;1401;p51"/>
          <p:cNvSpPr txBox="1">
            <a:spLocks noGrp="1"/>
          </p:cNvSpPr>
          <p:nvPr>
            <p:ph type="body" idx="1"/>
          </p:nvPr>
        </p:nvSpPr>
        <p:spPr>
          <a:xfrm>
            <a:off x="3132000" y="1247675"/>
            <a:ext cx="5292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t>Agile Development Framework</a:t>
            </a:r>
            <a:endParaRPr sz="1600" b="1"/>
          </a:p>
          <a:p>
            <a:pPr marL="0" lvl="0" indent="0" algn="l" rtl="0">
              <a:spcBef>
                <a:spcPts val="0"/>
              </a:spcBef>
              <a:spcAft>
                <a:spcPts val="0"/>
              </a:spcAft>
              <a:buNone/>
            </a:pPr>
            <a:r>
              <a:rPr lang="en-GB" sz="1400"/>
              <a:t>SCRUM</a:t>
            </a:r>
            <a:endParaRPr sz="1400"/>
          </a:p>
          <a:p>
            <a:pPr marL="457200" lvl="0" indent="-317500" algn="l" rtl="0">
              <a:spcBef>
                <a:spcPts val="0"/>
              </a:spcBef>
              <a:spcAft>
                <a:spcPts val="0"/>
              </a:spcAft>
              <a:buSzPts val="1400"/>
              <a:buChar char="●"/>
            </a:pPr>
            <a:r>
              <a:rPr lang="en-GB" sz="1400"/>
              <a:t>Weekly stand-ups to measure progress iterative</a:t>
            </a:r>
            <a:endParaRPr sz="1400"/>
          </a:p>
          <a:p>
            <a:pPr marL="457200" lvl="0" indent="-317500" algn="l" rtl="0">
              <a:spcBef>
                <a:spcPts val="0"/>
              </a:spcBef>
              <a:spcAft>
                <a:spcPts val="0"/>
              </a:spcAft>
              <a:buSzPts val="1400"/>
              <a:buChar char="●"/>
            </a:pPr>
            <a:r>
              <a:rPr lang="en-GB" sz="1400"/>
              <a:t>Sprints review to check whether backlog/goals are reached</a:t>
            </a:r>
            <a:endParaRPr sz="1400"/>
          </a:p>
        </p:txBody>
      </p:sp>
      <p:pic>
        <p:nvPicPr>
          <p:cNvPr id="1402" name="Google Shape;1402;p51"/>
          <p:cNvPicPr preferRelativeResize="0"/>
          <p:nvPr/>
        </p:nvPicPr>
        <p:blipFill rotWithShape="1">
          <a:blip r:embed="rId3">
            <a:alphaModFix/>
          </a:blip>
          <a:srcRect t="9942" r="852"/>
          <a:stretch/>
        </p:blipFill>
        <p:spPr>
          <a:xfrm>
            <a:off x="3347400" y="2663175"/>
            <a:ext cx="4861199" cy="20577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Good Practices</a:t>
            </a:r>
            <a:endParaRPr/>
          </a:p>
        </p:txBody>
      </p:sp>
      <p:sp>
        <p:nvSpPr>
          <p:cNvPr id="1408" name="Google Shape;1408;p52"/>
          <p:cNvSpPr/>
          <p:nvPr/>
        </p:nvSpPr>
        <p:spPr>
          <a:xfrm>
            <a:off x="720000" y="1342361"/>
            <a:ext cx="1876200" cy="3063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409" name="Google Shape;1409;p52"/>
          <p:cNvCxnSpPr/>
          <p:nvPr/>
        </p:nvCxnSpPr>
        <p:spPr>
          <a:xfrm>
            <a:off x="1658106" y="1261064"/>
            <a:ext cx="0" cy="3321300"/>
          </a:xfrm>
          <a:prstGeom prst="straightConnector1">
            <a:avLst/>
          </a:prstGeom>
          <a:noFill/>
          <a:ln w="38100" cap="flat" cmpd="sng">
            <a:solidFill>
              <a:srgbClr val="EC3A3B"/>
            </a:solidFill>
            <a:prstDash val="solid"/>
            <a:round/>
            <a:headEnd type="none" w="med" len="med"/>
            <a:tailEnd type="none" w="med" len="med"/>
          </a:ln>
        </p:spPr>
      </p:cxnSp>
      <p:sp>
        <p:nvSpPr>
          <p:cNvPr id="1410" name="Google Shape;1410;p52"/>
          <p:cNvSpPr/>
          <p:nvPr/>
        </p:nvSpPr>
        <p:spPr>
          <a:xfrm>
            <a:off x="873900" y="1492325"/>
            <a:ext cx="1568400" cy="470100"/>
          </a:xfrm>
          <a:prstGeom prst="roundRect">
            <a:avLst>
              <a:gd name="adj" fmla="val 16667"/>
            </a:avLst>
          </a:prstGeom>
          <a:solidFill>
            <a:srgbClr val="F299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Requirements Specification</a:t>
            </a:r>
            <a:endParaRPr>
              <a:latin typeface="Chivo"/>
              <a:ea typeface="Chivo"/>
              <a:cs typeface="Chivo"/>
              <a:sym typeface="Chivo"/>
            </a:endParaRPr>
          </a:p>
        </p:txBody>
      </p:sp>
      <p:sp>
        <p:nvSpPr>
          <p:cNvPr id="1411" name="Google Shape;1411;p52"/>
          <p:cNvSpPr/>
          <p:nvPr/>
        </p:nvSpPr>
        <p:spPr>
          <a:xfrm>
            <a:off x="873900" y="2077750"/>
            <a:ext cx="1568400" cy="470100"/>
          </a:xfrm>
          <a:prstGeom prst="roundRect">
            <a:avLst>
              <a:gd name="adj" fmla="val 16667"/>
            </a:avLst>
          </a:prstGeom>
          <a:solidFill>
            <a:srgbClr val="D98674"/>
          </a:solidFill>
          <a:ln w="9525" cap="flat" cmpd="sng">
            <a:solidFill>
              <a:srgbClr val="D986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Design</a:t>
            </a:r>
            <a:endParaRPr>
              <a:latin typeface="Chivo"/>
              <a:ea typeface="Chivo"/>
              <a:cs typeface="Chivo"/>
              <a:sym typeface="Chivo"/>
            </a:endParaRPr>
          </a:p>
        </p:txBody>
      </p:sp>
      <p:sp>
        <p:nvSpPr>
          <p:cNvPr id="1412" name="Google Shape;1412;p52"/>
          <p:cNvSpPr/>
          <p:nvPr/>
        </p:nvSpPr>
        <p:spPr>
          <a:xfrm>
            <a:off x="873900" y="2663163"/>
            <a:ext cx="1568400" cy="470100"/>
          </a:xfrm>
          <a:prstGeom prst="roundRect">
            <a:avLst>
              <a:gd name="adj" fmla="val 16667"/>
            </a:avLst>
          </a:prstGeom>
          <a:solidFill>
            <a:srgbClr val="F269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Implementation</a:t>
            </a:r>
            <a:endParaRPr>
              <a:latin typeface="Chivo"/>
              <a:ea typeface="Chivo"/>
              <a:cs typeface="Chivo"/>
              <a:sym typeface="Chivo"/>
            </a:endParaRPr>
          </a:p>
        </p:txBody>
      </p:sp>
      <p:sp>
        <p:nvSpPr>
          <p:cNvPr id="1413" name="Google Shape;1413;p52"/>
          <p:cNvSpPr/>
          <p:nvPr/>
        </p:nvSpPr>
        <p:spPr>
          <a:xfrm>
            <a:off x="873900" y="3248600"/>
            <a:ext cx="1568400" cy="470100"/>
          </a:xfrm>
          <a:prstGeom prst="roundRect">
            <a:avLst>
              <a:gd name="adj" fmla="val 16667"/>
            </a:avLst>
          </a:prstGeom>
          <a:solidFill>
            <a:srgbClr val="BE848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Testing</a:t>
            </a:r>
            <a:endParaRPr>
              <a:latin typeface="Chivo"/>
              <a:ea typeface="Chivo"/>
              <a:cs typeface="Chivo"/>
              <a:sym typeface="Chivo"/>
            </a:endParaRPr>
          </a:p>
        </p:txBody>
      </p:sp>
      <p:sp>
        <p:nvSpPr>
          <p:cNvPr id="1414" name="Google Shape;1414;p52"/>
          <p:cNvSpPr/>
          <p:nvPr/>
        </p:nvSpPr>
        <p:spPr>
          <a:xfrm>
            <a:off x="873900" y="3834025"/>
            <a:ext cx="15684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Maintenance</a:t>
            </a:r>
            <a:endParaRPr>
              <a:latin typeface="Chivo"/>
              <a:ea typeface="Chivo"/>
              <a:cs typeface="Chivo"/>
              <a:sym typeface="Chivo"/>
            </a:endParaRPr>
          </a:p>
        </p:txBody>
      </p:sp>
      <p:sp>
        <p:nvSpPr>
          <p:cNvPr id="1415" name="Google Shape;1415;p52"/>
          <p:cNvSpPr/>
          <p:nvPr/>
        </p:nvSpPr>
        <p:spPr>
          <a:xfrm>
            <a:off x="1595711" y="121515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416" name="Google Shape;1416;p52"/>
          <p:cNvSpPr/>
          <p:nvPr/>
        </p:nvSpPr>
        <p:spPr>
          <a:xfrm>
            <a:off x="1595711" y="450110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417" name="Google Shape;1417;p52"/>
          <p:cNvCxnSpPr>
            <a:stCxn id="1412" idx="3"/>
          </p:cNvCxnSpPr>
          <p:nvPr/>
        </p:nvCxnSpPr>
        <p:spPr>
          <a:xfrm rot="10800000" flipH="1">
            <a:off x="2442300" y="1738113"/>
            <a:ext cx="654300" cy="1160100"/>
          </a:xfrm>
          <a:prstGeom prst="straightConnector1">
            <a:avLst/>
          </a:prstGeom>
          <a:noFill/>
          <a:ln w="28575" cap="flat" cmpd="sng">
            <a:solidFill>
              <a:srgbClr val="F2695C"/>
            </a:solidFill>
            <a:prstDash val="solid"/>
            <a:round/>
            <a:headEnd type="none" w="med" len="med"/>
            <a:tailEnd type="none" w="med" len="med"/>
          </a:ln>
        </p:spPr>
      </p:cxnSp>
      <p:sp>
        <p:nvSpPr>
          <p:cNvPr id="1418" name="Google Shape;1418;p52"/>
          <p:cNvSpPr txBox="1">
            <a:spLocks noGrp="1"/>
          </p:cNvSpPr>
          <p:nvPr>
            <p:ph type="body" idx="1"/>
          </p:nvPr>
        </p:nvSpPr>
        <p:spPr>
          <a:xfrm>
            <a:off x="3132000" y="1247675"/>
            <a:ext cx="5292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t>Extreme Programming (Agile):</a:t>
            </a:r>
            <a:endParaRPr sz="1600" b="1"/>
          </a:p>
          <a:p>
            <a:pPr marL="457200" lvl="0" indent="-317500" algn="l" rtl="0">
              <a:spcBef>
                <a:spcPts val="0"/>
              </a:spcBef>
              <a:spcAft>
                <a:spcPts val="0"/>
              </a:spcAft>
              <a:buSzPts val="1400"/>
              <a:buAutoNum type="arabicPeriod"/>
            </a:pPr>
            <a:r>
              <a:rPr lang="en-GB" sz="1400"/>
              <a:t>Pair Programming: front-end and back-end pairs</a:t>
            </a:r>
            <a:endParaRPr sz="1400"/>
          </a:p>
          <a:p>
            <a:pPr marL="457200" lvl="0" indent="-317500" algn="l" rtl="0">
              <a:spcBef>
                <a:spcPts val="0"/>
              </a:spcBef>
              <a:spcAft>
                <a:spcPts val="0"/>
              </a:spcAft>
              <a:buSzPts val="1400"/>
              <a:buAutoNum type="arabicPeriod"/>
            </a:pPr>
            <a:r>
              <a:rPr lang="en-GB" sz="1400"/>
              <a:t>Incremental Delivery: small scale increments in implementation to facilitate testing </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Good Practices</a:t>
            </a:r>
            <a:endParaRPr/>
          </a:p>
        </p:txBody>
      </p:sp>
      <p:sp>
        <p:nvSpPr>
          <p:cNvPr id="1424" name="Google Shape;1424;p53"/>
          <p:cNvSpPr/>
          <p:nvPr/>
        </p:nvSpPr>
        <p:spPr>
          <a:xfrm>
            <a:off x="720000" y="1342361"/>
            <a:ext cx="1876200" cy="3063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425" name="Google Shape;1425;p53"/>
          <p:cNvCxnSpPr/>
          <p:nvPr/>
        </p:nvCxnSpPr>
        <p:spPr>
          <a:xfrm>
            <a:off x="1658106" y="1261064"/>
            <a:ext cx="0" cy="3321300"/>
          </a:xfrm>
          <a:prstGeom prst="straightConnector1">
            <a:avLst/>
          </a:prstGeom>
          <a:noFill/>
          <a:ln w="38100" cap="flat" cmpd="sng">
            <a:solidFill>
              <a:srgbClr val="EC3A3B"/>
            </a:solidFill>
            <a:prstDash val="solid"/>
            <a:round/>
            <a:headEnd type="none" w="med" len="med"/>
            <a:tailEnd type="none" w="med" len="med"/>
          </a:ln>
        </p:spPr>
      </p:cxnSp>
      <p:sp>
        <p:nvSpPr>
          <p:cNvPr id="1426" name="Google Shape;1426;p53"/>
          <p:cNvSpPr/>
          <p:nvPr/>
        </p:nvSpPr>
        <p:spPr>
          <a:xfrm>
            <a:off x="873900" y="1492325"/>
            <a:ext cx="1568400" cy="470100"/>
          </a:xfrm>
          <a:prstGeom prst="roundRect">
            <a:avLst>
              <a:gd name="adj" fmla="val 16667"/>
            </a:avLst>
          </a:prstGeom>
          <a:solidFill>
            <a:srgbClr val="F299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Requirements Specification</a:t>
            </a:r>
            <a:endParaRPr>
              <a:latin typeface="Chivo"/>
              <a:ea typeface="Chivo"/>
              <a:cs typeface="Chivo"/>
              <a:sym typeface="Chivo"/>
            </a:endParaRPr>
          </a:p>
        </p:txBody>
      </p:sp>
      <p:sp>
        <p:nvSpPr>
          <p:cNvPr id="1427" name="Google Shape;1427;p53"/>
          <p:cNvSpPr/>
          <p:nvPr/>
        </p:nvSpPr>
        <p:spPr>
          <a:xfrm>
            <a:off x="873900" y="2077750"/>
            <a:ext cx="1568400" cy="470100"/>
          </a:xfrm>
          <a:prstGeom prst="roundRect">
            <a:avLst>
              <a:gd name="adj" fmla="val 16667"/>
            </a:avLst>
          </a:prstGeom>
          <a:solidFill>
            <a:srgbClr val="D98674"/>
          </a:solidFill>
          <a:ln w="9525" cap="flat" cmpd="sng">
            <a:solidFill>
              <a:srgbClr val="D986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Design</a:t>
            </a:r>
            <a:endParaRPr>
              <a:latin typeface="Chivo"/>
              <a:ea typeface="Chivo"/>
              <a:cs typeface="Chivo"/>
              <a:sym typeface="Chivo"/>
            </a:endParaRPr>
          </a:p>
        </p:txBody>
      </p:sp>
      <p:sp>
        <p:nvSpPr>
          <p:cNvPr id="1428" name="Google Shape;1428;p53"/>
          <p:cNvSpPr/>
          <p:nvPr/>
        </p:nvSpPr>
        <p:spPr>
          <a:xfrm>
            <a:off x="873900" y="2663163"/>
            <a:ext cx="1568400" cy="470100"/>
          </a:xfrm>
          <a:prstGeom prst="roundRect">
            <a:avLst>
              <a:gd name="adj" fmla="val 16667"/>
            </a:avLst>
          </a:prstGeom>
          <a:solidFill>
            <a:srgbClr val="F269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Implementation</a:t>
            </a:r>
            <a:endParaRPr>
              <a:latin typeface="Chivo"/>
              <a:ea typeface="Chivo"/>
              <a:cs typeface="Chivo"/>
              <a:sym typeface="Chivo"/>
            </a:endParaRPr>
          </a:p>
        </p:txBody>
      </p:sp>
      <p:sp>
        <p:nvSpPr>
          <p:cNvPr id="1429" name="Google Shape;1429;p53"/>
          <p:cNvSpPr/>
          <p:nvPr/>
        </p:nvSpPr>
        <p:spPr>
          <a:xfrm>
            <a:off x="873900" y="3248600"/>
            <a:ext cx="1568400" cy="470100"/>
          </a:xfrm>
          <a:prstGeom prst="roundRect">
            <a:avLst>
              <a:gd name="adj" fmla="val 16667"/>
            </a:avLst>
          </a:prstGeom>
          <a:solidFill>
            <a:srgbClr val="BE848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Testing</a:t>
            </a:r>
            <a:endParaRPr>
              <a:latin typeface="Chivo"/>
              <a:ea typeface="Chivo"/>
              <a:cs typeface="Chivo"/>
              <a:sym typeface="Chivo"/>
            </a:endParaRPr>
          </a:p>
        </p:txBody>
      </p:sp>
      <p:sp>
        <p:nvSpPr>
          <p:cNvPr id="1430" name="Google Shape;1430;p53"/>
          <p:cNvSpPr/>
          <p:nvPr/>
        </p:nvSpPr>
        <p:spPr>
          <a:xfrm>
            <a:off x="873900" y="3834025"/>
            <a:ext cx="15684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Maintenance</a:t>
            </a:r>
            <a:endParaRPr>
              <a:latin typeface="Chivo"/>
              <a:ea typeface="Chivo"/>
              <a:cs typeface="Chivo"/>
              <a:sym typeface="Chivo"/>
            </a:endParaRPr>
          </a:p>
        </p:txBody>
      </p:sp>
      <p:sp>
        <p:nvSpPr>
          <p:cNvPr id="1431" name="Google Shape;1431;p53"/>
          <p:cNvSpPr/>
          <p:nvPr/>
        </p:nvSpPr>
        <p:spPr>
          <a:xfrm>
            <a:off x="1595711" y="121515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432" name="Google Shape;1432;p53"/>
          <p:cNvSpPr/>
          <p:nvPr/>
        </p:nvSpPr>
        <p:spPr>
          <a:xfrm>
            <a:off x="1595711" y="450110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pic>
        <p:nvPicPr>
          <p:cNvPr id="1433" name="Google Shape;1433;p53"/>
          <p:cNvPicPr preferRelativeResize="0"/>
          <p:nvPr/>
        </p:nvPicPr>
        <p:blipFill>
          <a:blip r:embed="rId3">
            <a:alphaModFix/>
          </a:blip>
          <a:stretch>
            <a:fillRect/>
          </a:stretch>
        </p:blipFill>
        <p:spPr>
          <a:xfrm>
            <a:off x="4449224" y="762125"/>
            <a:ext cx="2797376" cy="4272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5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Good Practices</a:t>
            </a:r>
            <a:endParaRPr/>
          </a:p>
        </p:txBody>
      </p:sp>
      <p:sp>
        <p:nvSpPr>
          <p:cNvPr id="1439" name="Google Shape;1439;p54"/>
          <p:cNvSpPr/>
          <p:nvPr/>
        </p:nvSpPr>
        <p:spPr>
          <a:xfrm>
            <a:off x="720000" y="1342361"/>
            <a:ext cx="1876200" cy="3063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440" name="Google Shape;1440;p54"/>
          <p:cNvCxnSpPr/>
          <p:nvPr/>
        </p:nvCxnSpPr>
        <p:spPr>
          <a:xfrm>
            <a:off x="1658106" y="1261064"/>
            <a:ext cx="0" cy="3321300"/>
          </a:xfrm>
          <a:prstGeom prst="straightConnector1">
            <a:avLst/>
          </a:prstGeom>
          <a:noFill/>
          <a:ln w="38100" cap="flat" cmpd="sng">
            <a:solidFill>
              <a:srgbClr val="EC3A3B"/>
            </a:solidFill>
            <a:prstDash val="solid"/>
            <a:round/>
            <a:headEnd type="none" w="med" len="med"/>
            <a:tailEnd type="none" w="med" len="med"/>
          </a:ln>
        </p:spPr>
      </p:cxnSp>
      <p:sp>
        <p:nvSpPr>
          <p:cNvPr id="1441" name="Google Shape;1441;p54"/>
          <p:cNvSpPr/>
          <p:nvPr/>
        </p:nvSpPr>
        <p:spPr>
          <a:xfrm>
            <a:off x="873900" y="1492325"/>
            <a:ext cx="1568400" cy="470100"/>
          </a:xfrm>
          <a:prstGeom prst="roundRect">
            <a:avLst>
              <a:gd name="adj" fmla="val 16667"/>
            </a:avLst>
          </a:prstGeom>
          <a:solidFill>
            <a:srgbClr val="F299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Requirements Specification</a:t>
            </a:r>
            <a:endParaRPr>
              <a:latin typeface="Chivo"/>
              <a:ea typeface="Chivo"/>
              <a:cs typeface="Chivo"/>
              <a:sym typeface="Chivo"/>
            </a:endParaRPr>
          </a:p>
        </p:txBody>
      </p:sp>
      <p:sp>
        <p:nvSpPr>
          <p:cNvPr id="1442" name="Google Shape;1442;p54"/>
          <p:cNvSpPr/>
          <p:nvPr/>
        </p:nvSpPr>
        <p:spPr>
          <a:xfrm>
            <a:off x="873900" y="2077750"/>
            <a:ext cx="1568400" cy="470100"/>
          </a:xfrm>
          <a:prstGeom prst="roundRect">
            <a:avLst>
              <a:gd name="adj" fmla="val 16667"/>
            </a:avLst>
          </a:prstGeom>
          <a:solidFill>
            <a:srgbClr val="D98674"/>
          </a:solidFill>
          <a:ln w="9525" cap="flat" cmpd="sng">
            <a:solidFill>
              <a:srgbClr val="D986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Design</a:t>
            </a:r>
            <a:endParaRPr>
              <a:latin typeface="Chivo"/>
              <a:ea typeface="Chivo"/>
              <a:cs typeface="Chivo"/>
              <a:sym typeface="Chivo"/>
            </a:endParaRPr>
          </a:p>
        </p:txBody>
      </p:sp>
      <p:sp>
        <p:nvSpPr>
          <p:cNvPr id="1443" name="Google Shape;1443;p54"/>
          <p:cNvSpPr/>
          <p:nvPr/>
        </p:nvSpPr>
        <p:spPr>
          <a:xfrm>
            <a:off x="873900" y="2663163"/>
            <a:ext cx="1568400" cy="470100"/>
          </a:xfrm>
          <a:prstGeom prst="roundRect">
            <a:avLst>
              <a:gd name="adj" fmla="val 16667"/>
            </a:avLst>
          </a:prstGeom>
          <a:solidFill>
            <a:srgbClr val="F269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Implementation</a:t>
            </a:r>
            <a:endParaRPr>
              <a:latin typeface="Chivo"/>
              <a:ea typeface="Chivo"/>
              <a:cs typeface="Chivo"/>
              <a:sym typeface="Chivo"/>
            </a:endParaRPr>
          </a:p>
        </p:txBody>
      </p:sp>
      <p:sp>
        <p:nvSpPr>
          <p:cNvPr id="1444" name="Google Shape;1444;p54"/>
          <p:cNvSpPr/>
          <p:nvPr/>
        </p:nvSpPr>
        <p:spPr>
          <a:xfrm>
            <a:off x="873900" y="3248600"/>
            <a:ext cx="1568400" cy="470100"/>
          </a:xfrm>
          <a:prstGeom prst="roundRect">
            <a:avLst>
              <a:gd name="adj" fmla="val 16667"/>
            </a:avLst>
          </a:prstGeom>
          <a:solidFill>
            <a:srgbClr val="BE848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Testing</a:t>
            </a:r>
            <a:endParaRPr>
              <a:latin typeface="Chivo"/>
              <a:ea typeface="Chivo"/>
              <a:cs typeface="Chivo"/>
              <a:sym typeface="Chivo"/>
            </a:endParaRPr>
          </a:p>
        </p:txBody>
      </p:sp>
      <p:sp>
        <p:nvSpPr>
          <p:cNvPr id="1445" name="Google Shape;1445;p54"/>
          <p:cNvSpPr/>
          <p:nvPr/>
        </p:nvSpPr>
        <p:spPr>
          <a:xfrm>
            <a:off x="873900" y="3834025"/>
            <a:ext cx="15684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hivo"/>
                <a:ea typeface="Chivo"/>
                <a:cs typeface="Chivo"/>
                <a:sym typeface="Chivo"/>
              </a:rPr>
              <a:t>Maintenance</a:t>
            </a:r>
            <a:endParaRPr>
              <a:latin typeface="Chivo"/>
              <a:ea typeface="Chivo"/>
              <a:cs typeface="Chivo"/>
              <a:sym typeface="Chivo"/>
            </a:endParaRPr>
          </a:p>
        </p:txBody>
      </p:sp>
      <p:sp>
        <p:nvSpPr>
          <p:cNvPr id="1446" name="Google Shape;1446;p54"/>
          <p:cNvSpPr/>
          <p:nvPr/>
        </p:nvSpPr>
        <p:spPr>
          <a:xfrm>
            <a:off x="1595711" y="121515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sp>
        <p:nvSpPr>
          <p:cNvPr id="1447" name="Google Shape;1447;p54"/>
          <p:cNvSpPr/>
          <p:nvPr/>
        </p:nvSpPr>
        <p:spPr>
          <a:xfrm>
            <a:off x="1595711" y="4501100"/>
            <a:ext cx="124800" cy="12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ivo"/>
              <a:ea typeface="Chivo"/>
              <a:cs typeface="Chivo"/>
              <a:sym typeface="Chivo"/>
            </a:endParaRPr>
          </a:p>
        </p:txBody>
      </p:sp>
      <p:cxnSp>
        <p:nvCxnSpPr>
          <p:cNvPr id="1448" name="Google Shape;1448;p54"/>
          <p:cNvCxnSpPr>
            <a:stCxn id="1444" idx="3"/>
          </p:cNvCxnSpPr>
          <p:nvPr/>
        </p:nvCxnSpPr>
        <p:spPr>
          <a:xfrm rot="10800000" flipH="1">
            <a:off x="2442300" y="1738250"/>
            <a:ext cx="654300" cy="1745400"/>
          </a:xfrm>
          <a:prstGeom prst="straightConnector1">
            <a:avLst/>
          </a:prstGeom>
          <a:noFill/>
          <a:ln w="28575" cap="flat" cmpd="sng">
            <a:solidFill>
              <a:srgbClr val="BE8483"/>
            </a:solidFill>
            <a:prstDash val="solid"/>
            <a:round/>
            <a:headEnd type="none" w="med" len="med"/>
            <a:tailEnd type="none" w="med" len="med"/>
          </a:ln>
        </p:spPr>
      </p:cxnSp>
      <p:sp>
        <p:nvSpPr>
          <p:cNvPr id="1449" name="Google Shape;1449;p54"/>
          <p:cNvSpPr txBox="1">
            <a:spLocks noGrp="1"/>
          </p:cNvSpPr>
          <p:nvPr>
            <p:ph type="body" idx="1"/>
          </p:nvPr>
        </p:nvSpPr>
        <p:spPr>
          <a:xfrm>
            <a:off x="3132000" y="1247675"/>
            <a:ext cx="52920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t>Testing and Maintenance:</a:t>
            </a:r>
            <a:endParaRPr sz="1600" b="1"/>
          </a:p>
          <a:p>
            <a:pPr marL="0" lvl="0" indent="0" algn="l" rtl="0">
              <a:spcBef>
                <a:spcPts val="0"/>
              </a:spcBef>
              <a:spcAft>
                <a:spcPts val="0"/>
              </a:spcAft>
              <a:buNone/>
            </a:pPr>
            <a:r>
              <a:rPr lang="en-GB" sz="1400"/>
              <a:t>Whitebox and Blackbox testing</a:t>
            </a:r>
            <a:endParaRPr sz="1400"/>
          </a:p>
          <a:p>
            <a:pPr marL="450000" lvl="0" indent="-268900" algn="l" rtl="0">
              <a:spcBef>
                <a:spcPts val="0"/>
              </a:spcBef>
              <a:spcAft>
                <a:spcPts val="0"/>
              </a:spcAft>
              <a:buSzPts val="1400"/>
              <a:buChar char="●"/>
            </a:pPr>
            <a:r>
              <a:rPr lang="en-GB" sz="1400"/>
              <a:t>Blackbox: checks the accuracy of your system without too much concern about the internal implementations</a:t>
            </a:r>
            <a:endParaRPr sz="1400"/>
          </a:p>
          <a:p>
            <a:pPr marL="450000" lvl="0" indent="-268900" algn="l" rtl="0">
              <a:spcBef>
                <a:spcPts val="0"/>
              </a:spcBef>
              <a:spcAft>
                <a:spcPts val="0"/>
              </a:spcAft>
              <a:buSzPts val="1400"/>
              <a:buChar char="●"/>
            </a:pPr>
            <a:r>
              <a:rPr lang="en-GB" sz="1400"/>
              <a:t>Whitebox: scrutinises and analyzes your system by checking its internal coding</a:t>
            </a:r>
            <a:endParaRPr sz="1400"/>
          </a:p>
          <a:p>
            <a:pPr marL="0" lvl="0" indent="0" algn="l" rtl="0">
              <a:spcBef>
                <a:spcPts val="0"/>
              </a:spcBef>
              <a:spcAft>
                <a:spcPts val="0"/>
              </a:spcAft>
              <a:buNone/>
            </a:pPr>
            <a:endParaRPr sz="1400"/>
          </a:p>
        </p:txBody>
      </p:sp>
      <p:cxnSp>
        <p:nvCxnSpPr>
          <p:cNvPr id="1450" name="Google Shape;1450;p54"/>
          <p:cNvCxnSpPr/>
          <p:nvPr/>
        </p:nvCxnSpPr>
        <p:spPr>
          <a:xfrm rot="10800000" flipH="1">
            <a:off x="2442300" y="1711675"/>
            <a:ext cx="672000" cy="2365500"/>
          </a:xfrm>
          <a:prstGeom prst="straightConnector1">
            <a:avLst/>
          </a:prstGeom>
          <a:noFill/>
          <a:ln w="28575" cap="flat" cmpd="sng">
            <a:solidFill>
              <a:schemeClr val="l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55"/>
          <p:cNvSpPr txBox="1">
            <a:spLocks noGrp="1"/>
          </p:cNvSpPr>
          <p:nvPr>
            <p:ph type="title"/>
          </p:nvPr>
        </p:nvSpPr>
        <p:spPr>
          <a:xfrm>
            <a:off x="793650" y="1816200"/>
            <a:ext cx="7556700" cy="15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8000"/>
          </a:p>
          <a:p>
            <a:pPr marL="0" lvl="0" indent="0" algn="ctr" rtl="0">
              <a:spcBef>
                <a:spcPts val="0"/>
              </a:spcBef>
              <a:spcAft>
                <a:spcPts val="0"/>
              </a:spcAft>
              <a:buNone/>
            </a:pPr>
            <a:r>
              <a:rPr lang="en-GB" sz="7000"/>
              <a:t>Live Demo</a:t>
            </a:r>
            <a:endParaRPr sz="7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20"/>
          <p:cNvSpPr txBox="1"/>
          <p:nvPr/>
        </p:nvSpPr>
        <p:spPr>
          <a:xfrm>
            <a:off x="358575" y="127875"/>
            <a:ext cx="201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200" b="1">
                <a:solidFill>
                  <a:schemeClr val="dk1"/>
                </a:solidFill>
                <a:latin typeface="Yeseva One"/>
                <a:ea typeface="Yeseva One"/>
                <a:cs typeface="Yeseva One"/>
                <a:sym typeface="Yeseva One"/>
              </a:rPr>
              <a:t>Agenda</a:t>
            </a:r>
            <a:endParaRPr sz="3000" b="1">
              <a:solidFill>
                <a:srgbClr val="191919"/>
              </a:solidFill>
              <a:latin typeface="Montserrat"/>
              <a:ea typeface="Montserrat"/>
              <a:cs typeface="Montserrat"/>
              <a:sym typeface="Montserrat"/>
            </a:endParaRPr>
          </a:p>
        </p:txBody>
      </p:sp>
      <p:sp>
        <p:nvSpPr>
          <p:cNvPr id="996" name="Google Shape;996;p20"/>
          <p:cNvSpPr txBox="1"/>
          <p:nvPr/>
        </p:nvSpPr>
        <p:spPr>
          <a:xfrm>
            <a:off x="2295475" y="995433"/>
            <a:ext cx="734700" cy="447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200" b="1">
                <a:solidFill>
                  <a:schemeClr val="lt2"/>
                </a:solidFill>
                <a:latin typeface="Yeseva One"/>
                <a:ea typeface="Yeseva One"/>
                <a:cs typeface="Yeseva One"/>
                <a:sym typeface="Yeseva One"/>
              </a:rPr>
              <a:t>01</a:t>
            </a:r>
            <a:endParaRPr sz="3000" b="1">
              <a:solidFill>
                <a:schemeClr val="lt2"/>
              </a:solidFill>
              <a:latin typeface="Montserrat"/>
              <a:ea typeface="Montserrat"/>
              <a:cs typeface="Montserrat"/>
              <a:sym typeface="Montserrat"/>
            </a:endParaRPr>
          </a:p>
        </p:txBody>
      </p:sp>
      <p:sp>
        <p:nvSpPr>
          <p:cNvPr id="997" name="Google Shape;997;p20"/>
          <p:cNvSpPr txBox="1"/>
          <p:nvPr/>
        </p:nvSpPr>
        <p:spPr>
          <a:xfrm>
            <a:off x="3725075" y="2171879"/>
            <a:ext cx="734700" cy="447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200" b="1">
                <a:solidFill>
                  <a:schemeClr val="lt2"/>
                </a:solidFill>
                <a:latin typeface="Yeseva One"/>
                <a:ea typeface="Yeseva One"/>
                <a:cs typeface="Yeseva One"/>
                <a:sym typeface="Yeseva One"/>
              </a:rPr>
              <a:t>04</a:t>
            </a:r>
            <a:endParaRPr sz="3000" b="1">
              <a:solidFill>
                <a:schemeClr val="lt2"/>
              </a:solidFill>
              <a:latin typeface="Montserrat"/>
              <a:ea typeface="Montserrat"/>
              <a:cs typeface="Montserrat"/>
              <a:sym typeface="Montserrat"/>
            </a:endParaRPr>
          </a:p>
        </p:txBody>
      </p:sp>
      <p:sp>
        <p:nvSpPr>
          <p:cNvPr id="998" name="Google Shape;998;p20"/>
          <p:cNvSpPr txBox="1"/>
          <p:nvPr/>
        </p:nvSpPr>
        <p:spPr>
          <a:xfrm>
            <a:off x="5108350" y="995421"/>
            <a:ext cx="734700" cy="447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200" b="1">
                <a:solidFill>
                  <a:schemeClr val="dk1"/>
                </a:solidFill>
                <a:latin typeface="Yeseva One"/>
                <a:ea typeface="Yeseva One"/>
                <a:cs typeface="Yeseva One"/>
                <a:sym typeface="Yeseva One"/>
              </a:rPr>
              <a:t>02</a:t>
            </a:r>
            <a:endParaRPr sz="3000" b="1">
              <a:solidFill>
                <a:srgbClr val="3C78D8"/>
              </a:solidFill>
              <a:latin typeface="Montserrat"/>
              <a:ea typeface="Montserrat"/>
              <a:cs typeface="Montserrat"/>
              <a:sym typeface="Montserrat"/>
            </a:endParaRPr>
          </a:p>
        </p:txBody>
      </p:sp>
      <p:sp>
        <p:nvSpPr>
          <p:cNvPr id="999" name="Google Shape;999;p20"/>
          <p:cNvSpPr txBox="1"/>
          <p:nvPr/>
        </p:nvSpPr>
        <p:spPr>
          <a:xfrm>
            <a:off x="6424350" y="2279679"/>
            <a:ext cx="734700" cy="447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200" b="1">
                <a:solidFill>
                  <a:schemeClr val="dk1"/>
                </a:solidFill>
                <a:latin typeface="Yeseva One"/>
                <a:ea typeface="Yeseva One"/>
                <a:cs typeface="Yeseva One"/>
                <a:sym typeface="Yeseva One"/>
              </a:rPr>
              <a:t>05</a:t>
            </a:r>
            <a:endParaRPr sz="3000" b="1">
              <a:solidFill>
                <a:srgbClr val="3C78D8"/>
              </a:solidFill>
              <a:latin typeface="Montserrat"/>
              <a:ea typeface="Montserrat"/>
              <a:cs typeface="Montserrat"/>
              <a:sym typeface="Montserrat"/>
            </a:endParaRPr>
          </a:p>
        </p:txBody>
      </p:sp>
      <p:sp>
        <p:nvSpPr>
          <p:cNvPr id="1000" name="Google Shape;1000;p20"/>
          <p:cNvSpPr txBox="1"/>
          <p:nvPr/>
        </p:nvSpPr>
        <p:spPr>
          <a:xfrm>
            <a:off x="1016525" y="2240608"/>
            <a:ext cx="734700" cy="447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200" b="1">
                <a:solidFill>
                  <a:srgbClr val="538084"/>
                </a:solidFill>
                <a:latin typeface="Yeseva One"/>
                <a:ea typeface="Yeseva One"/>
                <a:cs typeface="Yeseva One"/>
                <a:sym typeface="Yeseva One"/>
              </a:rPr>
              <a:t>03</a:t>
            </a:r>
            <a:endParaRPr sz="3000" b="1">
              <a:solidFill>
                <a:srgbClr val="538084"/>
              </a:solidFill>
              <a:latin typeface="Montserrat"/>
              <a:ea typeface="Montserrat"/>
              <a:cs typeface="Montserrat"/>
              <a:sym typeface="Montserrat"/>
            </a:endParaRPr>
          </a:p>
        </p:txBody>
      </p:sp>
      <p:sp>
        <p:nvSpPr>
          <p:cNvPr id="1001" name="Google Shape;1001;p20"/>
          <p:cNvSpPr txBox="1"/>
          <p:nvPr/>
        </p:nvSpPr>
        <p:spPr>
          <a:xfrm>
            <a:off x="2571175" y="3431241"/>
            <a:ext cx="734700" cy="447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200" b="1">
                <a:solidFill>
                  <a:srgbClr val="538084"/>
                </a:solidFill>
                <a:latin typeface="Yeseva One"/>
                <a:ea typeface="Yeseva One"/>
                <a:cs typeface="Yeseva One"/>
                <a:sym typeface="Yeseva One"/>
              </a:rPr>
              <a:t>06</a:t>
            </a:r>
            <a:endParaRPr sz="3000" b="1">
              <a:solidFill>
                <a:srgbClr val="538084"/>
              </a:solidFill>
              <a:latin typeface="Montserrat"/>
              <a:ea typeface="Montserrat"/>
              <a:cs typeface="Montserrat"/>
              <a:sym typeface="Montserrat"/>
            </a:endParaRPr>
          </a:p>
        </p:txBody>
      </p:sp>
      <p:sp>
        <p:nvSpPr>
          <p:cNvPr id="1002" name="Google Shape;1002;p20"/>
          <p:cNvSpPr txBox="1"/>
          <p:nvPr/>
        </p:nvSpPr>
        <p:spPr>
          <a:xfrm>
            <a:off x="2295475" y="1350825"/>
            <a:ext cx="23055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191919"/>
                </a:solidFill>
                <a:latin typeface="Montserrat"/>
                <a:ea typeface="Montserrat"/>
                <a:cs typeface="Montserrat"/>
                <a:sym typeface="Montserrat"/>
              </a:rPr>
              <a:t>Nestling</a:t>
            </a:r>
            <a:endParaRPr sz="1600" b="1">
              <a:solidFill>
                <a:srgbClr val="191919"/>
              </a:solidFill>
              <a:latin typeface="Montserrat"/>
              <a:ea typeface="Montserrat"/>
              <a:cs typeface="Montserrat"/>
              <a:sym typeface="Montserrat"/>
            </a:endParaRPr>
          </a:p>
        </p:txBody>
      </p:sp>
      <p:sp>
        <p:nvSpPr>
          <p:cNvPr id="1003" name="Google Shape;1003;p20"/>
          <p:cNvSpPr txBox="1"/>
          <p:nvPr/>
        </p:nvSpPr>
        <p:spPr>
          <a:xfrm>
            <a:off x="5108350" y="1350813"/>
            <a:ext cx="2305500" cy="50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191919"/>
                </a:solidFill>
                <a:latin typeface="Montserrat"/>
                <a:ea typeface="Montserrat"/>
                <a:cs typeface="Montserrat"/>
                <a:sym typeface="Montserrat"/>
              </a:rPr>
              <a:t>Main Features</a:t>
            </a:r>
            <a:endParaRPr sz="1600" b="1">
              <a:solidFill>
                <a:srgbClr val="191919"/>
              </a:solidFill>
              <a:latin typeface="Montserrat"/>
              <a:ea typeface="Montserrat"/>
              <a:cs typeface="Montserrat"/>
              <a:sym typeface="Montserrat"/>
            </a:endParaRPr>
          </a:p>
          <a:p>
            <a:pPr marL="0" lvl="0" indent="0" algn="l" rtl="0">
              <a:spcBef>
                <a:spcPts val="0"/>
              </a:spcBef>
              <a:spcAft>
                <a:spcPts val="0"/>
              </a:spcAft>
              <a:buNone/>
            </a:pPr>
            <a:r>
              <a:rPr lang="en-GB" sz="1600" b="1">
                <a:solidFill>
                  <a:srgbClr val="191919"/>
                </a:solidFill>
                <a:latin typeface="Montserrat"/>
                <a:ea typeface="Montserrat"/>
                <a:cs typeface="Montserrat"/>
                <a:sym typeface="Montserrat"/>
              </a:rPr>
              <a:t>&amp; Implementations</a:t>
            </a:r>
            <a:endParaRPr sz="1600" b="1">
              <a:solidFill>
                <a:srgbClr val="191919"/>
              </a:solidFill>
              <a:latin typeface="Montserrat"/>
              <a:ea typeface="Montserrat"/>
              <a:cs typeface="Montserrat"/>
              <a:sym typeface="Montserrat"/>
            </a:endParaRPr>
          </a:p>
          <a:p>
            <a:pPr marL="0" lvl="0" indent="0" algn="l" rtl="0">
              <a:spcBef>
                <a:spcPts val="0"/>
              </a:spcBef>
              <a:spcAft>
                <a:spcPts val="0"/>
              </a:spcAft>
              <a:buNone/>
            </a:pPr>
            <a:endParaRPr sz="1600" b="1">
              <a:solidFill>
                <a:srgbClr val="191919"/>
              </a:solidFill>
              <a:latin typeface="Montserrat"/>
              <a:ea typeface="Montserrat"/>
              <a:cs typeface="Montserrat"/>
              <a:sym typeface="Montserrat"/>
            </a:endParaRPr>
          </a:p>
          <a:p>
            <a:pPr marL="0" lvl="0" indent="0" algn="l" rtl="0">
              <a:spcBef>
                <a:spcPts val="0"/>
              </a:spcBef>
              <a:spcAft>
                <a:spcPts val="0"/>
              </a:spcAft>
              <a:buNone/>
            </a:pPr>
            <a:endParaRPr sz="1600" b="1">
              <a:solidFill>
                <a:srgbClr val="191919"/>
              </a:solidFill>
              <a:latin typeface="Montserrat"/>
              <a:ea typeface="Montserrat"/>
              <a:cs typeface="Montserrat"/>
              <a:sym typeface="Montserrat"/>
            </a:endParaRPr>
          </a:p>
        </p:txBody>
      </p:sp>
      <p:sp>
        <p:nvSpPr>
          <p:cNvPr id="1004" name="Google Shape;1004;p20"/>
          <p:cNvSpPr txBox="1"/>
          <p:nvPr/>
        </p:nvSpPr>
        <p:spPr>
          <a:xfrm>
            <a:off x="1016525" y="2596000"/>
            <a:ext cx="23055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191919"/>
                </a:solidFill>
                <a:latin typeface="Montserrat"/>
                <a:ea typeface="Montserrat"/>
                <a:cs typeface="Montserrat"/>
                <a:sym typeface="Montserrat"/>
              </a:rPr>
              <a:t>Language &amp; APIs </a:t>
            </a:r>
            <a:endParaRPr sz="1600" b="1">
              <a:solidFill>
                <a:srgbClr val="191919"/>
              </a:solidFill>
              <a:latin typeface="Montserrat"/>
              <a:ea typeface="Montserrat"/>
              <a:cs typeface="Montserrat"/>
              <a:sym typeface="Montserrat"/>
            </a:endParaRPr>
          </a:p>
        </p:txBody>
      </p:sp>
      <p:sp>
        <p:nvSpPr>
          <p:cNvPr id="1005" name="Google Shape;1005;p20"/>
          <p:cNvSpPr txBox="1"/>
          <p:nvPr/>
        </p:nvSpPr>
        <p:spPr>
          <a:xfrm>
            <a:off x="3725075" y="2635138"/>
            <a:ext cx="23055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191919"/>
                </a:solidFill>
                <a:latin typeface="Montserrat"/>
                <a:ea typeface="Montserrat"/>
                <a:cs typeface="Montserrat"/>
                <a:sym typeface="Montserrat"/>
              </a:rPr>
              <a:t>Documentations</a:t>
            </a:r>
            <a:endParaRPr sz="1600" b="1">
              <a:solidFill>
                <a:srgbClr val="191919"/>
              </a:solidFill>
              <a:latin typeface="Montserrat"/>
              <a:ea typeface="Montserrat"/>
              <a:cs typeface="Montserrat"/>
              <a:sym typeface="Montserrat"/>
            </a:endParaRPr>
          </a:p>
        </p:txBody>
      </p:sp>
      <p:sp>
        <p:nvSpPr>
          <p:cNvPr id="1006" name="Google Shape;1006;p20"/>
          <p:cNvSpPr txBox="1"/>
          <p:nvPr/>
        </p:nvSpPr>
        <p:spPr>
          <a:xfrm>
            <a:off x="6424350" y="2635138"/>
            <a:ext cx="20733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191919"/>
                </a:solidFill>
                <a:latin typeface="Montserrat"/>
                <a:ea typeface="Montserrat"/>
                <a:cs typeface="Montserrat"/>
                <a:sym typeface="Montserrat"/>
              </a:rPr>
              <a:t>Traceability</a:t>
            </a:r>
            <a:endParaRPr sz="1600" b="1">
              <a:solidFill>
                <a:srgbClr val="191919"/>
              </a:solidFill>
              <a:latin typeface="Montserrat"/>
              <a:ea typeface="Montserrat"/>
              <a:cs typeface="Montserrat"/>
              <a:sym typeface="Montserrat"/>
            </a:endParaRPr>
          </a:p>
        </p:txBody>
      </p:sp>
      <p:sp>
        <p:nvSpPr>
          <p:cNvPr id="1007" name="Google Shape;1007;p20"/>
          <p:cNvSpPr txBox="1"/>
          <p:nvPr/>
        </p:nvSpPr>
        <p:spPr>
          <a:xfrm>
            <a:off x="2571175" y="3786700"/>
            <a:ext cx="2305500" cy="7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191919"/>
                </a:solidFill>
                <a:latin typeface="Montserrat"/>
                <a:ea typeface="Montserrat"/>
                <a:cs typeface="Montserrat"/>
                <a:sym typeface="Montserrat"/>
              </a:rPr>
              <a:t>Good Practices</a:t>
            </a:r>
            <a:endParaRPr sz="1600" b="1">
              <a:solidFill>
                <a:srgbClr val="191919"/>
              </a:solidFill>
              <a:latin typeface="Montserrat"/>
              <a:ea typeface="Montserrat"/>
              <a:cs typeface="Montserrat"/>
              <a:sym typeface="Montserrat"/>
            </a:endParaRPr>
          </a:p>
        </p:txBody>
      </p:sp>
      <p:sp>
        <p:nvSpPr>
          <p:cNvPr id="1008" name="Google Shape;1008;p20"/>
          <p:cNvSpPr txBox="1"/>
          <p:nvPr/>
        </p:nvSpPr>
        <p:spPr>
          <a:xfrm>
            <a:off x="5214750" y="3336641"/>
            <a:ext cx="734700" cy="447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200" b="1">
                <a:solidFill>
                  <a:schemeClr val="lt2"/>
                </a:solidFill>
                <a:latin typeface="Yeseva One"/>
                <a:ea typeface="Yeseva One"/>
                <a:cs typeface="Yeseva One"/>
                <a:sym typeface="Yeseva One"/>
              </a:rPr>
              <a:t>07</a:t>
            </a:r>
            <a:endParaRPr sz="3000" b="1">
              <a:solidFill>
                <a:schemeClr val="lt2"/>
              </a:solidFill>
              <a:latin typeface="Montserrat"/>
              <a:ea typeface="Montserrat"/>
              <a:cs typeface="Montserrat"/>
              <a:sym typeface="Montserrat"/>
            </a:endParaRPr>
          </a:p>
        </p:txBody>
      </p:sp>
      <p:sp>
        <p:nvSpPr>
          <p:cNvPr id="1009" name="Google Shape;1009;p20"/>
          <p:cNvSpPr txBox="1"/>
          <p:nvPr/>
        </p:nvSpPr>
        <p:spPr>
          <a:xfrm>
            <a:off x="5214750" y="3846075"/>
            <a:ext cx="23055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191919"/>
                </a:solidFill>
                <a:latin typeface="Montserrat"/>
                <a:ea typeface="Montserrat"/>
                <a:cs typeface="Montserrat"/>
                <a:sym typeface="Montserrat"/>
              </a:rPr>
              <a:t>Live Demo</a:t>
            </a:r>
            <a:endParaRPr sz="1600" b="1">
              <a:solidFill>
                <a:srgbClr val="191919"/>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56"/>
          <p:cNvSpPr txBox="1">
            <a:spLocks noGrp="1"/>
          </p:cNvSpPr>
          <p:nvPr>
            <p:ph type="title"/>
          </p:nvPr>
        </p:nvSpPr>
        <p:spPr>
          <a:xfrm>
            <a:off x="3874675" y="1229363"/>
            <a:ext cx="37533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Thank You!</a:t>
            </a:r>
            <a:endParaRPr/>
          </a:p>
        </p:txBody>
      </p:sp>
      <p:sp>
        <p:nvSpPr>
          <p:cNvPr id="1461" name="Google Shape;1461;p56"/>
          <p:cNvSpPr txBox="1">
            <a:spLocks noGrp="1"/>
          </p:cNvSpPr>
          <p:nvPr>
            <p:ph type="body" idx="1"/>
          </p:nvPr>
        </p:nvSpPr>
        <p:spPr>
          <a:xfrm>
            <a:off x="3874675" y="2318638"/>
            <a:ext cx="4513500" cy="17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Presented by: SCSD4</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pic>
        <p:nvPicPr>
          <p:cNvPr id="1014" name="Google Shape;1014;p21"/>
          <p:cNvPicPr preferRelativeResize="0"/>
          <p:nvPr/>
        </p:nvPicPr>
        <p:blipFill>
          <a:blip r:embed="rId3">
            <a:alphaModFix/>
          </a:blip>
          <a:stretch>
            <a:fillRect/>
          </a:stretch>
        </p:blipFill>
        <p:spPr>
          <a:xfrm>
            <a:off x="2498450" y="520188"/>
            <a:ext cx="4147100" cy="4103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22"/>
          <p:cNvSpPr/>
          <p:nvPr/>
        </p:nvSpPr>
        <p:spPr>
          <a:xfrm>
            <a:off x="6671900" y="1501710"/>
            <a:ext cx="752100" cy="75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What is Nestling?</a:t>
            </a:r>
            <a:endParaRPr/>
          </a:p>
        </p:txBody>
      </p:sp>
      <p:grpSp>
        <p:nvGrpSpPr>
          <p:cNvPr id="1021" name="Google Shape;1021;p22"/>
          <p:cNvGrpSpPr/>
          <p:nvPr/>
        </p:nvGrpSpPr>
        <p:grpSpPr>
          <a:xfrm>
            <a:off x="6810848" y="1579079"/>
            <a:ext cx="474203" cy="597362"/>
            <a:chOff x="7690326" y="4090737"/>
            <a:chExt cx="284312" cy="358152"/>
          </a:xfrm>
        </p:grpSpPr>
        <p:sp>
          <p:nvSpPr>
            <p:cNvPr id="1022" name="Google Shape;1022;p22"/>
            <p:cNvSpPr/>
            <p:nvPr/>
          </p:nvSpPr>
          <p:spPr>
            <a:xfrm>
              <a:off x="7714825" y="4185637"/>
              <a:ext cx="130858" cy="263253"/>
            </a:xfrm>
            <a:custGeom>
              <a:avLst/>
              <a:gdLst/>
              <a:ahLst/>
              <a:cxnLst/>
              <a:rect l="l" t="t" r="r" b="b"/>
              <a:pathLst>
                <a:path w="5368" h="10799" extrusionOk="0">
                  <a:moveTo>
                    <a:pt x="4819" y="0"/>
                  </a:moveTo>
                  <a:lnTo>
                    <a:pt x="1209" y="157"/>
                  </a:lnTo>
                  <a:cubicBezTo>
                    <a:pt x="1209" y="157"/>
                    <a:pt x="0" y="2009"/>
                    <a:pt x="0" y="3924"/>
                  </a:cubicBezTo>
                  <a:cubicBezTo>
                    <a:pt x="0" y="8146"/>
                    <a:pt x="4819" y="10798"/>
                    <a:pt x="4819" y="10798"/>
                  </a:cubicBezTo>
                  <a:lnTo>
                    <a:pt x="5368" y="4882"/>
                  </a:lnTo>
                  <a:lnTo>
                    <a:pt x="4819" y="0"/>
                  </a:ln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2"/>
            <p:cNvSpPr/>
            <p:nvPr/>
          </p:nvSpPr>
          <p:spPr>
            <a:xfrm>
              <a:off x="7832297" y="4185637"/>
              <a:ext cx="117865" cy="263253"/>
            </a:xfrm>
            <a:custGeom>
              <a:avLst/>
              <a:gdLst/>
              <a:ahLst/>
              <a:cxnLst/>
              <a:rect l="l" t="t" r="r" b="b"/>
              <a:pathLst>
                <a:path w="4835" h="10799" extrusionOk="0">
                  <a:moveTo>
                    <a:pt x="0" y="0"/>
                  </a:moveTo>
                  <a:lnTo>
                    <a:pt x="0" y="10798"/>
                  </a:lnTo>
                  <a:cubicBezTo>
                    <a:pt x="0" y="10798"/>
                    <a:pt x="4834" y="8146"/>
                    <a:pt x="4834" y="3924"/>
                  </a:cubicBezTo>
                  <a:cubicBezTo>
                    <a:pt x="4834" y="2009"/>
                    <a:pt x="3625" y="157"/>
                    <a:pt x="3625" y="157"/>
                  </a:cubicBezTo>
                  <a:lnTo>
                    <a:pt x="0" y="0"/>
                  </a:ln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2"/>
            <p:cNvSpPr/>
            <p:nvPr/>
          </p:nvSpPr>
          <p:spPr>
            <a:xfrm>
              <a:off x="7744296" y="4099172"/>
              <a:ext cx="115574" cy="140804"/>
            </a:xfrm>
            <a:custGeom>
              <a:avLst/>
              <a:gdLst/>
              <a:ahLst/>
              <a:cxnLst/>
              <a:rect l="l" t="t" r="r" b="b"/>
              <a:pathLst>
                <a:path w="4741" h="5776" extrusionOk="0">
                  <a:moveTo>
                    <a:pt x="1946" y="0"/>
                  </a:moveTo>
                  <a:cubicBezTo>
                    <a:pt x="942" y="0"/>
                    <a:pt x="408" y="393"/>
                    <a:pt x="408" y="393"/>
                  </a:cubicBezTo>
                  <a:lnTo>
                    <a:pt x="0" y="3704"/>
                  </a:lnTo>
                  <a:lnTo>
                    <a:pt x="3610" y="5776"/>
                  </a:lnTo>
                  <a:lnTo>
                    <a:pt x="4740" y="2888"/>
                  </a:lnTo>
                  <a:lnTo>
                    <a:pt x="3610" y="785"/>
                  </a:lnTo>
                  <a:cubicBezTo>
                    <a:pt x="3217" y="299"/>
                    <a:pt x="2621" y="0"/>
                    <a:pt x="1946"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2"/>
            <p:cNvSpPr/>
            <p:nvPr/>
          </p:nvSpPr>
          <p:spPr>
            <a:xfrm>
              <a:off x="7832297" y="4099172"/>
              <a:ext cx="88393" cy="140804"/>
            </a:xfrm>
            <a:custGeom>
              <a:avLst/>
              <a:gdLst/>
              <a:ahLst/>
              <a:cxnLst/>
              <a:rect l="l" t="t" r="r" b="b"/>
              <a:pathLst>
                <a:path w="3626" h="5776" extrusionOk="0">
                  <a:moveTo>
                    <a:pt x="1679" y="0"/>
                  </a:moveTo>
                  <a:cubicBezTo>
                    <a:pt x="1005" y="0"/>
                    <a:pt x="408" y="299"/>
                    <a:pt x="0" y="785"/>
                  </a:cubicBezTo>
                  <a:lnTo>
                    <a:pt x="0" y="5776"/>
                  </a:lnTo>
                  <a:lnTo>
                    <a:pt x="3625" y="3704"/>
                  </a:lnTo>
                  <a:lnTo>
                    <a:pt x="3217" y="393"/>
                  </a:lnTo>
                  <a:cubicBezTo>
                    <a:pt x="3217" y="393"/>
                    <a:pt x="2683" y="0"/>
                    <a:pt x="1679" y="0"/>
                  </a:cubicBezTo>
                  <a:close/>
                </a:path>
              </a:pathLst>
            </a:custGeom>
            <a:solidFill>
              <a:srgbClr val="F29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2"/>
            <p:cNvSpPr/>
            <p:nvPr/>
          </p:nvSpPr>
          <p:spPr>
            <a:xfrm>
              <a:off x="7845656" y="4122891"/>
              <a:ext cx="62772" cy="62772"/>
            </a:xfrm>
            <a:custGeom>
              <a:avLst/>
              <a:gdLst/>
              <a:ahLst/>
              <a:cxnLst/>
              <a:rect l="l" t="t" r="r" b="b"/>
              <a:pathLst>
                <a:path w="2575" h="2575" extrusionOk="0">
                  <a:moveTo>
                    <a:pt x="1288" y="0"/>
                  </a:moveTo>
                  <a:cubicBezTo>
                    <a:pt x="582" y="0"/>
                    <a:pt x="1" y="582"/>
                    <a:pt x="1" y="1287"/>
                  </a:cubicBezTo>
                  <a:cubicBezTo>
                    <a:pt x="1" y="1994"/>
                    <a:pt x="582" y="2574"/>
                    <a:pt x="1288" y="2574"/>
                  </a:cubicBezTo>
                  <a:cubicBezTo>
                    <a:pt x="1995" y="2574"/>
                    <a:pt x="2575" y="1994"/>
                    <a:pt x="2575" y="1287"/>
                  </a:cubicBezTo>
                  <a:cubicBezTo>
                    <a:pt x="2575" y="582"/>
                    <a:pt x="1995" y="0"/>
                    <a:pt x="1288"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2"/>
            <p:cNvSpPr/>
            <p:nvPr/>
          </p:nvSpPr>
          <p:spPr>
            <a:xfrm>
              <a:off x="7849117" y="4125182"/>
              <a:ext cx="42880" cy="42880"/>
            </a:xfrm>
            <a:custGeom>
              <a:avLst/>
              <a:gdLst/>
              <a:ahLst/>
              <a:cxnLst/>
              <a:rect l="l" t="t" r="r" b="b"/>
              <a:pathLst>
                <a:path w="1759" h="1759" extrusionOk="0">
                  <a:moveTo>
                    <a:pt x="880" y="0"/>
                  </a:moveTo>
                  <a:cubicBezTo>
                    <a:pt x="392" y="0"/>
                    <a:pt x="1" y="393"/>
                    <a:pt x="1" y="879"/>
                  </a:cubicBezTo>
                  <a:cubicBezTo>
                    <a:pt x="1" y="1366"/>
                    <a:pt x="392" y="1758"/>
                    <a:pt x="880" y="1758"/>
                  </a:cubicBezTo>
                  <a:cubicBezTo>
                    <a:pt x="1366" y="1758"/>
                    <a:pt x="1759" y="1366"/>
                    <a:pt x="1759" y="879"/>
                  </a:cubicBezTo>
                  <a:cubicBezTo>
                    <a:pt x="1759" y="393"/>
                    <a:pt x="1366" y="0"/>
                    <a:pt x="880"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2"/>
            <p:cNvSpPr/>
            <p:nvPr/>
          </p:nvSpPr>
          <p:spPr>
            <a:xfrm>
              <a:off x="7858673" y="4135128"/>
              <a:ext cx="23378" cy="23378"/>
            </a:xfrm>
            <a:custGeom>
              <a:avLst/>
              <a:gdLst/>
              <a:ahLst/>
              <a:cxnLst/>
              <a:rect l="l" t="t" r="r" b="b"/>
              <a:pathLst>
                <a:path w="959" h="959" extrusionOk="0">
                  <a:moveTo>
                    <a:pt x="488" y="0"/>
                  </a:moveTo>
                  <a:cubicBezTo>
                    <a:pt x="220" y="0"/>
                    <a:pt x="0" y="220"/>
                    <a:pt x="0" y="471"/>
                  </a:cubicBezTo>
                  <a:cubicBezTo>
                    <a:pt x="0" y="739"/>
                    <a:pt x="220" y="958"/>
                    <a:pt x="488" y="958"/>
                  </a:cubicBezTo>
                  <a:cubicBezTo>
                    <a:pt x="754" y="958"/>
                    <a:pt x="959" y="739"/>
                    <a:pt x="959" y="471"/>
                  </a:cubicBezTo>
                  <a:cubicBezTo>
                    <a:pt x="959" y="220"/>
                    <a:pt x="754" y="0"/>
                    <a:pt x="488"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2"/>
            <p:cNvSpPr/>
            <p:nvPr/>
          </p:nvSpPr>
          <p:spPr>
            <a:xfrm>
              <a:off x="7756534" y="4122891"/>
              <a:ext cx="62382" cy="62772"/>
            </a:xfrm>
            <a:custGeom>
              <a:avLst/>
              <a:gdLst/>
              <a:ahLst/>
              <a:cxnLst/>
              <a:rect l="l" t="t" r="r" b="b"/>
              <a:pathLst>
                <a:path w="2559" h="2575" extrusionOk="0">
                  <a:moveTo>
                    <a:pt x="1288" y="0"/>
                  </a:moveTo>
                  <a:cubicBezTo>
                    <a:pt x="581" y="0"/>
                    <a:pt x="1" y="582"/>
                    <a:pt x="1" y="1287"/>
                  </a:cubicBezTo>
                  <a:cubicBezTo>
                    <a:pt x="1" y="1994"/>
                    <a:pt x="581" y="2574"/>
                    <a:pt x="1288" y="2574"/>
                  </a:cubicBezTo>
                  <a:cubicBezTo>
                    <a:pt x="1993" y="2574"/>
                    <a:pt x="2558" y="1994"/>
                    <a:pt x="2558" y="1287"/>
                  </a:cubicBezTo>
                  <a:cubicBezTo>
                    <a:pt x="2558" y="582"/>
                    <a:pt x="1993" y="0"/>
                    <a:pt x="1288"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2"/>
            <p:cNvSpPr/>
            <p:nvPr/>
          </p:nvSpPr>
          <p:spPr>
            <a:xfrm>
              <a:off x="7772964" y="4125182"/>
              <a:ext cx="42880" cy="42880"/>
            </a:xfrm>
            <a:custGeom>
              <a:avLst/>
              <a:gdLst/>
              <a:ahLst/>
              <a:cxnLst/>
              <a:rect l="l" t="t" r="r" b="b"/>
              <a:pathLst>
                <a:path w="1759" h="1759" extrusionOk="0">
                  <a:moveTo>
                    <a:pt x="880" y="0"/>
                  </a:moveTo>
                  <a:cubicBezTo>
                    <a:pt x="394" y="0"/>
                    <a:pt x="1" y="393"/>
                    <a:pt x="1" y="879"/>
                  </a:cubicBezTo>
                  <a:cubicBezTo>
                    <a:pt x="1" y="1366"/>
                    <a:pt x="394" y="1758"/>
                    <a:pt x="880" y="1758"/>
                  </a:cubicBezTo>
                  <a:cubicBezTo>
                    <a:pt x="1367" y="1758"/>
                    <a:pt x="1759" y="1366"/>
                    <a:pt x="1759" y="879"/>
                  </a:cubicBezTo>
                  <a:cubicBezTo>
                    <a:pt x="1759" y="393"/>
                    <a:pt x="1367" y="0"/>
                    <a:pt x="880" y="0"/>
                  </a:cubicBezTo>
                  <a:close/>
                </a:path>
              </a:pathLst>
            </a:custGeom>
            <a:solidFill>
              <a:srgbClr val="99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2"/>
            <p:cNvSpPr/>
            <p:nvPr/>
          </p:nvSpPr>
          <p:spPr>
            <a:xfrm>
              <a:off x="7782544" y="4135128"/>
              <a:ext cx="23354" cy="23378"/>
            </a:xfrm>
            <a:custGeom>
              <a:avLst/>
              <a:gdLst/>
              <a:ahLst/>
              <a:cxnLst/>
              <a:rect l="l" t="t" r="r" b="b"/>
              <a:pathLst>
                <a:path w="958" h="959" extrusionOk="0">
                  <a:moveTo>
                    <a:pt x="487" y="0"/>
                  </a:moveTo>
                  <a:cubicBezTo>
                    <a:pt x="221" y="0"/>
                    <a:pt x="1" y="220"/>
                    <a:pt x="1" y="471"/>
                  </a:cubicBezTo>
                  <a:cubicBezTo>
                    <a:pt x="1" y="739"/>
                    <a:pt x="221" y="958"/>
                    <a:pt x="487" y="958"/>
                  </a:cubicBezTo>
                  <a:cubicBezTo>
                    <a:pt x="754" y="958"/>
                    <a:pt x="958" y="739"/>
                    <a:pt x="958" y="471"/>
                  </a:cubicBezTo>
                  <a:cubicBezTo>
                    <a:pt x="958" y="220"/>
                    <a:pt x="754" y="0"/>
                    <a:pt x="487"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2"/>
            <p:cNvSpPr/>
            <p:nvPr/>
          </p:nvSpPr>
          <p:spPr>
            <a:xfrm>
              <a:off x="7805872" y="4230003"/>
              <a:ext cx="91854" cy="140463"/>
            </a:xfrm>
            <a:custGeom>
              <a:avLst/>
              <a:gdLst/>
              <a:ahLst/>
              <a:cxnLst/>
              <a:rect l="l" t="t" r="r" b="b"/>
              <a:pathLst>
                <a:path w="3768" h="5762" extrusionOk="0">
                  <a:moveTo>
                    <a:pt x="1084" y="1"/>
                  </a:moveTo>
                  <a:lnTo>
                    <a:pt x="1" y="2669"/>
                  </a:lnTo>
                  <a:lnTo>
                    <a:pt x="1084" y="5761"/>
                  </a:lnTo>
                  <a:lnTo>
                    <a:pt x="3767" y="5761"/>
                  </a:lnTo>
                  <a:lnTo>
                    <a:pt x="3767" y="2669"/>
                  </a:lnTo>
                  <a:cubicBezTo>
                    <a:pt x="3767" y="1194"/>
                    <a:pt x="2575"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2"/>
            <p:cNvSpPr/>
            <p:nvPr/>
          </p:nvSpPr>
          <p:spPr>
            <a:xfrm>
              <a:off x="7767259" y="4230003"/>
              <a:ext cx="65064" cy="140463"/>
            </a:xfrm>
            <a:custGeom>
              <a:avLst/>
              <a:gdLst/>
              <a:ahLst/>
              <a:cxnLst/>
              <a:rect l="l" t="t" r="r" b="b"/>
              <a:pathLst>
                <a:path w="2669" h="5762" extrusionOk="0">
                  <a:moveTo>
                    <a:pt x="2668" y="1"/>
                  </a:moveTo>
                  <a:cubicBezTo>
                    <a:pt x="1193" y="1"/>
                    <a:pt x="0" y="1194"/>
                    <a:pt x="0" y="2669"/>
                  </a:cubicBezTo>
                  <a:lnTo>
                    <a:pt x="0" y="5761"/>
                  </a:lnTo>
                  <a:lnTo>
                    <a:pt x="2668" y="5761"/>
                  </a:lnTo>
                  <a:lnTo>
                    <a:pt x="2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2"/>
            <p:cNvSpPr/>
            <p:nvPr/>
          </p:nvSpPr>
          <p:spPr>
            <a:xfrm>
              <a:off x="7832297" y="4090737"/>
              <a:ext cx="100265" cy="69305"/>
            </a:xfrm>
            <a:custGeom>
              <a:avLst/>
              <a:gdLst/>
              <a:ahLst/>
              <a:cxnLst/>
              <a:rect l="l" t="t" r="r" b="b"/>
              <a:pathLst>
                <a:path w="4113" h="2843" extrusionOk="0">
                  <a:moveTo>
                    <a:pt x="3511" y="1"/>
                  </a:moveTo>
                  <a:cubicBezTo>
                    <a:pt x="3034" y="1"/>
                    <a:pt x="2315" y="128"/>
                    <a:pt x="1507" y="708"/>
                  </a:cubicBezTo>
                  <a:cubicBezTo>
                    <a:pt x="47" y="1744"/>
                    <a:pt x="0" y="2842"/>
                    <a:pt x="0" y="2842"/>
                  </a:cubicBezTo>
                  <a:lnTo>
                    <a:pt x="4112" y="80"/>
                  </a:lnTo>
                  <a:cubicBezTo>
                    <a:pt x="4112" y="80"/>
                    <a:pt x="3887" y="1"/>
                    <a:pt x="3511"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2"/>
            <p:cNvSpPr/>
            <p:nvPr/>
          </p:nvSpPr>
          <p:spPr>
            <a:xfrm>
              <a:off x="7732059" y="4090737"/>
              <a:ext cx="100265" cy="69305"/>
            </a:xfrm>
            <a:custGeom>
              <a:avLst/>
              <a:gdLst/>
              <a:ahLst/>
              <a:cxnLst/>
              <a:rect l="l" t="t" r="r" b="b"/>
              <a:pathLst>
                <a:path w="4113" h="2843" extrusionOk="0">
                  <a:moveTo>
                    <a:pt x="603" y="1"/>
                  </a:moveTo>
                  <a:cubicBezTo>
                    <a:pt x="226" y="1"/>
                    <a:pt x="0" y="80"/>
                    <a:pt x="0" y="80"/>
                  </a:cubicBezTo>
                  <a:lnTo>
                    <a:pt x="4112" y="2842"/>
                  </a:lnTo>
                  <a:cubicBezTo>
                    <a:pt x="4112" y="2842"/>
                    <a:pt x="4081" y="1744"/>
                    <a:pt x="2621" y="708"/>
                  </a:cubicBezTo>
                  <a:cubicBezTo>
                    <a:pt x="1804" y="128"/>
                    <a:pt x="1081"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2"/>
            <p:cNvSpPr/>
            <p:nvPr/>
          </p:nvSpPr>
          <p:spPr>
            <a:xfrm>
              <a:off x="7826544" y="4137809"/>
              <a:ext cx="22598" cy="44416"/>
            </a:xfrm>
            <a:custGeom>
              <a:avLst/>
              <a:gdLst/>
              <a:ahLst/>
              <a:cxnLst/>
              <a:rect l="l" t="t" r="r" b="b"/>
              <a:pathLst>
                <a:path w="927" h="1822" extrusionOk="0">
                  <a:moveTo>
                    <a:pt x="236" y="1"/>
                  </a:moveTo>
                  <a:lnTo>
                    <a:pt x="0" y="597"/>
                  </a:lnTo>
                  <a:lnTo>
                    <a:pt x="236" y="1822"/>
                  </a:lnTo>
                  <a:lnTo>
                    <a:pt x="927" y="455"/>
                  </a:lnTo>
                  <a:lnTo>
                    <a:pt x="236" y="1"/>
                  </a:lnTo>
                  <a:close/>
                </a:path>
              </a:pathLst>
            </a:custGeom>
            <a:solidFill>
              <a:srgbClr val="F26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2"/>
            <p:cNvSpPr/>
            <p:nvPr/>
          </p:nvSpPr>
          <p:spPr>
            <a:xfrm>
              <a:off x="7815818" y="4137809"/>
              <a:ext cx="16504" cy="44416"/>
            </a:xfrm>
            <a:custGeom>
              <a:avLst/>
              <a:gdLst/>
              <a:ahLst/>
              <a:cxnLst/>
              <a:rect l="l" t="t" r="r" b="b"/>
              <a:pathLst>
                <a:path w="677" h="1822" extrusionOk="0">
                  <a:moveTo>
                    <a:pt x="676" y="1"/>
                  </a:moveTo>
                  <a:lnTo>
                    <a:pt x="1" y="455"/>
                  </a:lnTo>
                  <a:lnTo>
                    <a:pt x="676" y="1822"/>
                  </a:lnTo>
                  <a:lnTo>
                    <a:pt x="676"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2"/>
            <p:cNvSpPr/>
            <p:nvPr/>
          </p:nvSpPr>
          <p:spPr>
            <a:xfrm>
              <a:off x="7690326" y="4351303"/>
              <a:ext cx="148118" cy="38663"/>
            </a:xfrm>
            <a:custGeom>
              <a:avLst/>
              <a:gdLst/>
              <a:ahLst/>
              <a:cxnLst/>
              <a:rect l="l" t="t" r="r" b="b"/>
              <a:pathLst>
                <a:path w="6076" h="1586" extrusionOk="0">
                  <a:moveTo>
                    <a:pt x="1" y="1"/>
                  </a:moveTo>
                  <a:lnTo>
                    <a:pt x="1" y="1585"/>
                  </a:lnTo>
                  <a:lnTo>
                    <a:pt x="5824" y="1585"/>
                  </a:lnTo>
                  <a:lnTo>
                    <a:pt x="6075" y="863"/>
                  </a:lnTo>
                  <a:lnTo>
                    <a:pt x="5824" y="1"/>
                  </a:ln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2"/>
            <p:cNvSpPr/>
            <p:nvPr/>
          </p:nvSpPr>
          <p:spPr>
            <a:xfrm>
              <a:off x="7832297" y="4351303"/>
              <a:ext cx="142340" cy="38663"/>
            </a:xfrm>
            <a:custGeom>
              <a:avLst/>
              <a:gdLst/>
              <a:ahLst/>
              <a:cxnLst/>
              <a:rect l="l" t="t" r="r" b="b"/>
              <a:pathLst>
                <a:path w="5839" h="1586" extrusionOk="0">
                  <a:moveTo>
                    <a:pt x="0" y="1"/>
                  </a:moveTo>
                  <a:lnTo>
                    <a:pt x="0" y="1585"/>
                  </a:lnTo>
                  <a:lnTo>
                    <a:pt x="5839" y="1585"/>
                  </a:lnTo>
                  <a:lnTo>
                    <a:pt x="5839" y="1"/>
                  </a:ln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7774499" y="4347086"/>
              <a:ext cx="41344" cy="54362"/>
            </a:xfrm>
            <a:custGeom>
              <a:avLst/>
              <a:gdLst/>
              <a:ahLst/>
              <a:cxnLst/>
              <a:rect l="l" t="t" r="r" b="b"/>
              <a:pathLst>
                <a:path w="1696" h="2230" extrusionOk="0">
                  <a:moveTo>
                    <a:pt x="1" y="0"/>
                  </a:moveTo>
                  <a:lnTo>
                    <a:pt x="1" y="1523"/>
                  </a:lnTo>
                  <a:cubicBezTo>
                    <a:pt x="1" y="1743"/>
                    <a:pt x="174" y="1915"/>
                    <a:pt x="394" y="1915"/>
                  </a:cubicBezTo>
                  <a:lnTo>
                    <a:pt x="456" y="1915"/>
                  </a:lnTo>
                  <a:cubicBezTo>
                    <a:pt x="503" y="2104"/>
                    <a:pt x="660" y="2229"/>
                    <a:pt x="848" y="2229"/>
                  </a:cubicBezTo>
                  <a:cubicBezTo>
                    <a:pt x="1036" y="2229"/>
                    <a:pt x="1193" y="2104"/>
                    <a:pt x="1241" y="1915"/>
                  </a:cubicBezTo>
                  <a:lnTo>
                    <a:pt x="1288" y="1915"/>
                  </a:lnTo>
                  <a:cubicBezTo>
                    <a:pt x="1507" y="1915"/>
                    <a:pt x="1696" y="1743"/>
                    <a:pt x="1696" y="1523"/>
                  </a:cubicBezTo>
                  <a:lnTo>
                    <a:pt x="1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7845656" y="4347086"/>
              <a:ext cx="41344" cy="54362"/>
            </a:xfrm>
            <a:custGeom>
              <a:avLst/>
              <a:gdLst/>
              <a:ahLst/>
              <a:cxnLst/>
              <a:rect l="l" t="t" r="r" b="b"/>
              <a:pathLst>
                <a:path w="1696" h="2230" extrusionOk="0">
                  <a:moveTo>
                    <a:pt x="1" y="0"/>
                  </a:moveTo>
                  <a:lnTo>
                    <a:pt x="1" y="1523"/>
                  </a:lnTo>
                  <a:cubicBezTo>
                    <a:pt x="1" y="1743"/>
                    <a:pt x="189" y="1915"/>
                    <a:pt x="409" y="1915"/>
                  </a:cubicBezTo>
                  <a:lnTo>
                    <a:pt x="472" y="1915"/>
                  </a:lnTo>
                  <a:cubicBezTo>
                    <a:pt x="503" y="2104"/>
                    <a:pt x="660" y="2229"/>
                    <a:pt x="848" y="2229"/>
                  </a:cubicBezTo>
                  <a:cubicBezTo>
                    <a:pt x="1037" y="2229"/>
                    <a:pt x="1210" y="2104"/>
                    <a:pt x="1241" y="1915"/>
                  </a:cubicBezTo>
                  <a:lnTo>
                    <a:pt x="1304" y="1915"/>
                  </a:lnTo>
                  <a:cubicBezTo>
                    <a:pt x="1524" y="1915"/>
                    <a:pt x="1696" y="1743"/>
                    <a:pt x="1696" y="1523"/>
                  </a:cubicBezTo>
                  <a:lnTo>
                    <a:pt x="1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22"/>
          <p:cNvGrpSpPr/>
          <p:nvPr/>
        </p:nvGrpSpPr>
        <p:grpSpPr>
          <a:xfrm>
            <a:off x="3805950" y="1501785"/>
            <a:ext cx="1545600" cy="1891721"/>
            <a:chOff x="1329987" y="1501860"/>
            <a:chExt cx="1545600" cy="1891721"/>
          </a:xfrm>
        </p:grpSpPr>
        <p:sp>
          <p:nvSpPr>
            <p:cNvPr id="1043" name="Google Shape;1043;p22"/>
            <p:cNvSpPr/>
            <p:nvPr/>
          </p:nvSpPr>
          <p:spPr>
            <a:xfrm>
              <a:off x="1733638" y="1501860"/>
              <a:ext cx="751800" cy="75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22"/>
            <p:cNvGrpSpPr/>
            <p:nvPr/>
          </p:nvGrpSpPr>
          <p:grpSpPr>
            <a:xfrm>
              <a:off x="1743156" y="1572620"/>
              <a:ext cx="732762" cy="610280"/>
              <a:chOff x="3990609" y="4111750"/>
              <a:chExt cx="439253" cy="365853"/>
            </a:xfrm>
          </p:grpSpPr>
          <p:sp>
            <p:nvSpPr>
              <p:cNvPr id="1045" name="Google Shape;1045;p22"/>
              <p:cNvSpPr/>
              <p:nvPr/>
            </p:nvSpPr>
            <p:spPr>
              <a:xfrm>
                <a:off x="3990609" y="4303475"/>
                <a:ext cx="289288" cy="174128"/>
              </a:xfrm>
              <a:custGeom>
                <a:avLst/>
                <a:gdLst/>
                <a:ahLst/>
                <a:cxnLst/>
                <a:rect l="l" t="t" r="r" b="b"/>
                <a:pathLst>
                  <a:path w="11867" h="7143" extrusionOk="0">
                    <a:moveTo>
                      <a:pt x="1" y="0"/>
                    </a:moveTo>
                    <a:cubicBezTo>
                      <a:pt x="959" y="4097"/>
                      <a:pt x="4631" y="7142"/>
                      <a:pt x="9010" y="7142"/>
                    </a:cubicBezTo>
                    <a:lnTo>
                      <a:pt x="11866" y="3187"/>
                    </a:lnTo>
                    <a:lnTo>
                      <a:pt x="90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4210221" y="4303475"/>
                <a:ext cx="219641" cy="174128"/>
              </a:xfrm>
              <a:custGeom>
                <a:avLst/>
                <a:gdLst/>
                <a:ahLst/>
                <a:cxnLst/>
                <a:rect l="l" t="t" r="r" b="b"/>
                <a:pathLst>
                  <a:path w="9010" h="7143" extrusionOk="0">
                    <a:moveTo>
                      <a:pt x="1" y="0"/>
                    </a:moveTo>
                    <a:lnTo>
                      <a:pt x="1" y="7142"/>
                    </a:lnTo>
                    <a:cubicBezTo>
                      <a:pt x="4380" y="7142"/>
                      <a:pt x="8053" y="4097"/>
                      <a:pt x="9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4062936" y="4335994"/>
                <a:ext cx="171813" cy="60481"/>
              </a:xfrm>
              <a:custGeom>
                <a:avLst/>
                <a:gdLst/>
                <a:ahLst/>
                <a:cxnLst/>
                <a:rect l="l" t="t" r="r" b="b"/>
                <a:pathLst>
                  <a:path w="7048" h="2481" extrusionOk="0">
                    <a:moveTo>
                      <a:pt x="6043" y="1"/>
                    </a:moveTo>
                    <a:cubicBezTo>
                      <a:pt x="2700" y="1"/>
                      <a:pt x="1" y="550"/>
                      <a:pt x="1" y="1240"/>
                    </a:cubicBezTo>
                    <a:cubicBezTo>
                      <a:pt x="1" y="1931"/>
                      <a:pt x="2700" y="2481"/>
                      <a:pt x="6043" y="2481"/>
                    </a:cubicBezTo>
                    <a:lnTo>
                      <a:pt x="7047" y="1240"/>
                    </a:lnTo>
                    <a:lnTo>
                      <a:pt x="6043" y="1"/>
                    </a:ln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4210221" y="4335994"/>
                <a:ext cx="147338" cy="60481"/>
              </a:xfrm>
              <a:custGeom>
                <a:avLst/>
                <a:gdLst/>
                <a:ahLst/>
                <a:cxnLst/>
                <a:rect l="l" t="t" r="r" b="b"/>
                <a:pathLst>
                  <a:path w="6044" h="2481" extrusionOk="0">
                    <a:moveTo>
                      <a:pt x="1" y="1"/>
                    </a:moveTo>
                    <a:lnTo>
                      <a:pt x="1" y="2481"/>
                    </a:lnTo>
                    <a:cubicBezTo>
                      <a:pt x="3344" y="2481"/>
                      <a:pt x="6044" y="1931"/>
                      <a:pt x="6044" y="1240"/>
                    </a:cubicBezTo>
                    <a:cubicBezTo>
                      <a:pt x="6044" y="550"/>
                      <a:pt x="3344" y="1"/>
                      <a:pt x="1" y="1"/>
                    </a:cubicBezTo>
                    <a:close/>
                  </a:path>
                </a:pathLst>
              </a:custGeom>
              <a:solidFill>
                <a:srgbClr val="464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4302805" y="4142417"/>
                <a:ext cx="74668" cy="52412"/>
              </a:xfrm>
              <a:custGeom>
                <a:avLst/>
                <a:gdLst/>
                <a:ahLst/>
                <a:cxnLst/>
                <a:rect l="l" t="t" r="r" b="b"/>
                <a:pathLst>
                  <a:path w="3063" h="2150" extrusionOk="0">
                    <a:moveTo>
                      <a:pt x="440" y="0"/>
                    </a:moveTo>
                    <a:lnTo>
                      <a:pt x="1" y="1381"/>
                    </a:lnTo>
                    <a:lnTo>
                      <a:pt x="2371" y="2150"/>
                    </a:lnTo>
                    <a:lnTo>
                      <a:pt x="3062" y="1710"/>
                    </a:lnTo>
                    <a:lnTo>
                      <a:pt x="440" y="0"/>
                    </a:lnTo>
                    <a:close/>
                  </a:path>
                </a:pathLst>
              </a:custGeom>
              <a:solidFill>
                <a:srgbClr val="F26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4190720" y="4111750"/>
                <a:ext cx="167620" cy="254501"/>
              </a:xfrm>
              <a:custGeom>
                <a:avLst/>
                <a:gdLst/>
                <a:ahLst/>
                <a:cxnLst/>
                <a:rect l="l" t="t" r="r" b="b"/>
                <a:pathLst>
                  <a:path w="6876" h="10440" extrusionOk="0">
                    <a:moveTo>
                      <a:pt x="3604" y="1"/>
                    </a:moveTo>
                    <a:cubicBezTo>
                      <a:pt x="2559" y="1"/>
                      <a:pt x="1696" y="862"/>
                      <a:pt x="1696" y="1917"/>
                    </a:cubicBezTo>
                    <a:cubicBezTo>
                      <a:pt x="1696" y="2121"/>
                      <a:pt x="1727" y="2309"/>
                      <a:pt x="1790" y="2498"/>
                    </a:cubicBezTo>
                    <a:lnTo>
                      <a:pt x="2481" y="4789"/>
                    </a:lnTo>
                    <a:lnTo>
                      <a:pt x="801" y="4350"/>
                    </a:lnTo>
                    <a:lnTo>
                      <a:pt x="1" y="7332"/>
                    </a:lnTo>
                    <a:lnTo>
                      <a:pt x="801" y="10439"/>
                    </a:lnTo>
                    <a:lnTo>
                      <a:pt x="3280" y="10439"/>
                    </a:lnTo>
                    <a:cubicBezTo>
                      <a:pt x="5243" y="10439"/>
                      <a:pt x="6875" y="8838"/>
                      <a:pt x="6844" y="6877"/>
                    </a:cubicBezTo>
                    <a:cubicBezTo>
                      <a:pt x="6844" y="6139"/>
                      <a:pt x="6608" y="5465"/>
                      <a:pt x="6216" y="4899"/>
                    </a:cubicBezTo>
                    <a:lnTo>
                      <a:pt x="6216" y="4883"/>
                    </a:lnTo>
                    <a:cubicBezTo>
                      <a:pt x="6168" y="4837"/>
                      <a:pt x="6122" y="4774"/>
                      <a:pt x="6074" y="4711"/>
                    </a:cubicBezTo>
                    <a:lnTo>
                      <a:pt x="4976" y="3267"/>
                    </a:lnTo>
                    <a:cubicBezTo>
                      <a:pt x="5352" y="2891"/>
                      <a:pt x="5572" y="2372"/>
                      <a:pt x="5541" y="1807"/>
                    </a:cubicBezTo>
                    <a:cubicBezTo>
                      <a:pt x="5478" y="819"/>
                      <a:pt x="4678" y="34"/>
                      <a:pt x="3689" y="3"/>
                    </a:cubicBezTo>
                    <a:cubicBezTo>
                      <a:pt x="3660" y="1"/>
                      <a:pt x="3632" y="1"/>
                      <a:pt x="36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4057573" y="4180664"/>
                <a:ext cx="152676" cy="185586"/>
              </a:xfrm>
              <a:custGeom>
                <a:avLst/>
                <a:gdLst/>
                <a:ahLst/>
                <a:cxnLst/>
                <a:rect l="l" t="t" r="r" b="b"/>
                <a:pathLst>
                  <a:path w="6263" h="7613" extrusionOk="0">
                    <a:moveTo>
                      <a:pt x="989" y="1"/>
                    </a:moveTo>
                    <a:cubicBezTo>
                      <a:pt x="393" y="409"/>
                      <a:pt x="1" y="1099"/>
                      <a:pt x="1" y="1868"/>
                    </a:cubicBezTo>
                    <a:cubicBezTo>
                      <a:pt x="1" y="2355"/>
                      <a:pt x="142" y="2794"/>
                      <a:pt x="393" y="3171"/>
                    </a:cubicBezTo>
                    <a:cubicBezTo>
                      <a:pt x="283" y="3516"/>
                      <a:pt x="221" y="3877"/>
                      <a:pt x="221" y="4270"/>
                    </a:cubicBezTo>
                    <a:cubicBezTo>
                      <a:pt x="221" y="6059"/>
                      <a:pt x="1617" y="7518"/>
                      <a:pt x="3391" y="7612"/>
                    </a:cubicBezTo>
                    <a:lnTo>
                      <a:pt x="6263" y="7612"/>
                    </a:lnTo>
                    <a:lnTo>
                      <a:pt x="6263" y="1523"/>
                    </a:lnTo>
                    <a:lnTo>
                      <a:pt x="4505" y="1052"/>
                    </a:lnTo>
                    <a:lnTo>
                      <a:pt x="4316" y="1005"/>
                    </a:lnTo>
                    <a:lnTo>
                      <a:pt x="4301" y="1005"/>
                    </a:lnTo>
                    <a:cubicBezTo>
                      <a:pt x="4065" y="958"/>
                      <a:pt x="3814" y="926"/>
                      <a:pt x="3563" y="926"/>
                    </a:cubicBezTo>
                    <a:cubicBezTo>
                      <a:pt x="3328" y="926"/>
                      <a:pt x="3109" y="942"/>
                      <a:pt x="2889" y="989"/>
                    </a:cubicBezTo>
                    <a:cubicBezTo>
                      <a:pt x="2770" y="1014"/>
                      <a:pt x="2651" y="1026"/>
                      <a:pt x="2534" y="1026"/>
                    </a:cubicBezTo>
                    <a:cubicBezTo>
                      <a:pt x="1923" y="1026"/>
                      <a:pt x="1355" y="694"/>
                      <a:pt x="1052" y="141"/>
                    </a:cubicBezTo>
                    <a:cubicBezTo>
                      <a:pt x="1005" y="64"/>
                      <a:pt x="989" y="1"/>
                      <a:pt x="9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4315457" y="4142782"/>
                <a:ext cx="19526" cy="23744"/>
              </a:xfrm>
              <a:custGeom>
                <a:avLst/>
                <a:gdLst/>
                <a:ahLst/>
                <a:cxnLst/>
                <a:rect l="l" t="t" r="r" b="b"/>
                <a:pathLst>
                  <a:path w="801" h="974" extrusionOk="0">
                    <a:moveTo>
                      <a:pt x="409" y="0"/>
                    </a:moveTo>
                    <a:cubicBezTo>
                      <a:pt x="189" y="0"/>
                      <a:pt x="0" y="174"/>
                      <a:pt x="0" y="393"/>
                    </a:cubicBezTo>
                    <a:cubicBezTo>
                      <a:pt x="0" y="613"/>
                      <a:pt x="409" y="973"/>
                      <a:pt x="409" y="973"/>
                    </a:cubicBezTo>
                    <a:cubicBezTo>
                      <a:pt x="409" y="973"/>
                      <a:pt x="800" y="613"/>
                      <a:pt x="800" y="393"/>
                    </a:cubicBezTo>
                    <a:cubicBezTo>
                      <a:pt x="800" y="174"/>
                      <a:pt x="628" y="0"/>
                      <a:pt x="409" y="0"/>
                    </a:cubicBezTo>
                    <a:close/>
                  </a:path>
                </a:pathLst>
              </a:custGeom>
              <a:solidFill>
                <a:srgbClr val="F2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4271846" y="4137809"/>
                <a:ext cx="27157" cy="27181"/>
              </a:xfrm>
              <a:custGeom>
                <a:avLst/>
                <a:gdLst/>
                <a:ahLst/>
                <a:cxnLst/>
                <a:rect l="l" t="t" r="r" b="b"/>
                <a:pathLst>
                  <a:path w="1114" h="1115" extrusionOk="0">
                    <a:moveTo>
                      <a:pt x="565" y="1"/>
                    </a:moveTo>
                    <a:cubicBezTo>
                      <a:pt x="251" y="1"/>
                      <a:pt x="0" y="252"/>
                      <a:pt x="0" y="550"/>
                    </a:cubicBezTo>
                    <a:cubicBezTo>
                      <a:pt x="0" y="864"/>
                      <a:pt x="251" y="1115"/>
                      <a:pt x="565" y="1115"/>
                    </a:cubicBezTo>
                    <a:cubicBezTo>
                      <a:pt x="863" y="1115"/>
                      <a:pt x="1114" y="864"/>
                      <a:pt x="1114" y="550"/>
                    </a:cubicBezTo>
                    <a:cubicBezTo>
                      <a:pt x="1114" y="252"/>
                      <a:pt x="863"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4275674" y="4141636"/>
                <a:ext cx="19502" cy="19526"/>
              </a:xfrm>
              <a:custGeom>
                <a:avLst/>
                <a:gdLst/>
                <a:ahLst/>
                <a:cxnLst/>
                <a:rect l="l" t="t" r="r" b="b"/>
                <a:pathLst>
                  <a:path w="800" h="801" extrusionOk="0">
                    <a:moveTo>
                      <a:pt x="408" y="1"/>
                    </a:moveTo>
                    <a:cubicBezTo>
                      <a:pt x="188" y="1"/>
                      <a:pt x="0" y="173"/>
                      <a:pt x="0" y="393"/>
                    </a:cubicBezTo>
                    <a:cubicBezTo>
                      <a:pt x="0" y="612"/>
                      <a:pt x="188" y="801"/>
                      <a:pt x="408" y="801"/>
                    </a:cubicBezTo>
                    <a:cubicBezTo>
                      <a:pt x="628" y="801"/>
                      <a:pt x="800" y="612"/>
                      <a:pt x="800" y="393"/>
                    </a:cubicBezTo>
                    <a:cubicBezTo>
                      <a:pt x="800" y="173"/>
                      <a:pt x="628" y="1"/>
                      <a:pt x="408"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2"/>
            <p:cNvGrpSpPr/>
            <p:nvPr/>
          </p:nvGrpSpPr>
          <p:grpSpPr>
            <a:xfrm>
              <a:off x="1329988" y="2598590"/>
              <a:ext cx="1545600" cy="794990"/>
              <a:chOff x="1343475" y="2438828"/>
              <a:chExt cx="1545600" cy="794990"/>
            </a:xfrm>
          </p:grpSpPr>
          <p:sp>
            <p:nvSpPr>
              <p:cNvPr id="1056" name="Google Shape;1056;p22"/>
              <p:cNvSpPr txBox="1"/>
              <p:nvPr/>
            </p:nvSpPr>
            <p:spPr>
              <a:xfrm flipH="1">
                <a:off x="1356975" y="2776618"/>
                <a:ext cx="15321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Chivo"/>
                    <a:ea typeface="Chivo"/>
                    <a:cs typeface="Chivo"/>
                    <a:sym typeface="Chivo"/>
                  </a:rPr>
                  <a:t>Estimated property price generation to manage expectations</a:t>
                </a:r>
                <a:endParaRPr sz="1200">
                  <a:solidFill>
                    <a:schemeClr val="dk1"/>
                  </a:solidFill>
                  <a:latin typeface="Chivo"/>
                  <a:ea typeface="Chivo"/>
                  <a:cs typeface="Chivo"/>
                  <a:sym typeface="Chivo"/>
                </a:endParaRPr>
              </a:p>
              <a:p>
                <a:pPr marL="0" lvl="0" indent="0" algn="ctr" rtl="0">
                  <a:spcBef>
                    <a:spcPts val="0"/>
                  </a:spcBef>
                  <a:spcAft>
                    <a:spcPts val="0"/>
                  </a:spcAft>
                  <a:buNone/>
                </a:pPr>
                <a:endParaRPr sz="1200">
                  <a:solidFill>
                    <a:schemeClr val="dk1"/>
                  </a:solidFill>
                  <a:latin typeface="Chivo"/>
                  <a:ea typeface="Chivo"/>
                  <a:cs typeface="Chivo"/>
                  <a:sym typeface="Chivo"/>
                </a:endParaRPr>
              </a:p>
              <a:p>
                <a:pPr marL="0" lvl="0" indent="0" algn="ctr" rtl="0">
                  <a:spcBef>
                    <a:spcPts val="0"/>
                  </a:spcBef>
                  <a:spcAft>
                    <a:spcPts val="0"/>
                  </a:spcAft>
                  <a:buNone/>
                </a:pPr>
                <a:endParaRPr sz="1200">
                  <a:solidFill>
                    <a:schemeClr val="dk1"/>
                  </a:solidFill>
                  <a:latin typeface="Chivo"/>
                  <a:ea typeface="Chivo"/>
                  <a:cs typeface="Chivo"/>
                  <a:sym typeface="Chivo"/>
                </a:endParaRPr>
              </a:p>
            </p:txBody>
          </p:sp>
          <p:sp>
            <p:nvSpPr>
              <p:cNvPr id="1057" name="Google Shape;1057;p22"/>
              <p:cNvSpPr txBox="1"/>
              <p:nvPr/>
            </p:nvSpPr>
            <p:spPr>
              <a:xfrm flipH="1">
                <a:off x="1343475" y="2438828"/>
                <a:ext cx="1532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800" b="1">
                    <a:solidFill>
                      <a:schemeClr val="lt2"/>
                    </a:solidFill>
                    <a:latin typeface="Yeseva One"/>
                    <a:ea typeface="Yeseva One"/>
                    <a:cs typeface="Yeseva One"/>
                    <a:sym typeface="Yeseva One"/>
                  </a:rPr>
                  <a:t>Estimate Price</a:t>
                </a:r>
                <a:endParaRPr sz="1800" b="1">
                  <a:solidFill>
                    <a:schemeClr val="lt2"/>
                  </a:solidFill>
                  <a:latin typeface="Yeseva One"/>
                  <a:ea typeface="Yeseva One"/>
                  <a:cs typeface="Yeseva One"/>
                  <a:sym typeface="Yeseva One"/>
                </a:endParaRPr>
              </a:p>
            </p:txBody>
          </p:sp>
        </p:grpSp>
      </p:grpSp>
      <p:grpSp>
        <p:nvGrpSpPr>
          <p:cNvPr id="1058" name="Google Shape;1058;p22"/>
          <p:cNvGrpSpPr/>
          <p:nvPr/>
        </p:nvGrpSpPr>
        <p:grpSpPr>
          <a:xfrm>
            <a:off x="1343500" y="1501710"/>
            <a:ext cx="1532100" cy="1891858"/>
            <a:chOff x="3812700" y="1501710"/>
            <a:chExt cx="1532100" cy="1891858"/>
          </a:xfrm>
        </p:grpSpPr>
        <p:sp>
          <p:nvSpPr>
            <p:cNvPr id="1059" name="Google Shape;1059;p22"/>
            <p:cNvSpPr/>
            <p:nvPr/>
          </p:nvSpPr>
          <p:spPr>
            <a:xfrm>
              <a:off x="4195950" y="1501710"/>
              <a:ext cx="752100" cy="75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22"/>
            <p:cNvGrpSpPr/>
            <p:nvPr/>
          </p:nvGrpSpPr>
          <p:grpSpPr>
            <a:xfrm>
              <a:off x="4318051" y="1624642"/>
              <a:ext cx="507897" cy="506235"/>
              <a:chOff x="6199357" y="4127717"/>
              <a:chExt cx="304568" cy="303571"/>
            </a:xfrm>
          </p:grpSpPr>
          <p:sp>
            <p:nvSpPr>
              <p:cNvPr id="1061" name="Google Shape;1061;p22"/>
              <p:cNvSpPr/>
              <p:nvPr/>
            </p:nvSpPr>
            <p:spPr>
              <a:xfrm>
                <a:off x="6199357" y="4127717"/>
                <a:ext cx="213888" cy="95438"/>
              </a:xfrm>
              <a:custGeom>
                <a:avLst/>
                <a:gdLst/>
                <a:ahLst/>
                <a:cxnLst/>
                <a:rect l="l" t="t" r="r" b="b"/>
                <a:pathLst>
                  <a:path w="8774" h="3915" extrusionOk="0">
                    <a:moveTo>
                      <a:pt x="4127" y="0"/>
                    </a:moveTo>
                    <a:cubicBezTo>
                      <a:pt x="2087" y="0"/>
                      <a:pt x="1" y="70"/>
                      <a:pt x="1" y="70"/>
                    </a:cubicBezTo>
                    <a:cubicBezTo>
                      <a:pt x="1" y="70"/>
                      <a:pt x="226" y="719"/>
                      <a:pt x="892" y="719"/>
                    </a:cubicBezTo>
                    <a:cubicBezTo>
                      <a:pt x="928" y="719"/>
                      <a:pt x="966" y="717"/>
                      <a:pt x="1005" y="712"/>
                    </a:cubicBezTo>
                    <a:cubicBezTo>
                      <a:pt x="1005" y="712"/>
                      <a:pt x="1083" y="1340"/>
                      <a:pt x="1853" y="1340"/>
                    </a:cubicBezTo>
                    <a:cubicBezTo>
                      <a:pt x="1853" y="1340"/>
                      <a:pt x="2060" y="1722"/>
                      <a:pt x="2546" y="1722"/>
                    </a:cubicBezTo>
                    <a:cubicBezTo>
                      <a:pt x="2644" y="1722"/>
                      <a:pt x="2752" y="1707"/>
                      <a:pt x="2872" y="1671"/>
                    </a:cubicBezTo>
                    <a:cubicBezTo>
                      <a:pt x="2872" y="1671"/>
                      <a:pt x="3195" y="2115"/>
                      <a:pt x="3700" y="2115"/>
                    </a:cubicBezTo>
                    <a:cubicBezTo>
                      <a:pt x="3794" y="2115"/>
                      <a:pt x="3896" y="2100"/>
                      <a:pt x="4002" y="2062"/>
                    </a:cubicBezTo>
                    <a:cubicBezTo>
                      <a:pt x="4002" y="2062"/>
                      <a:pt x="4270" y="2470"/>
                      <a:pt x="4819" y="2596"/>
                    </a:cubicBezTo>
                    <a:cubicBezTo>
                      <a:pt x="5368" y="2721"/>
                      <a:pt x="6262" y="2392"/>
                      <a:pt x="7236" y="3914"/>
                    </a:cubicBezTo>
                    <a:lnTo>
                      <a:pt x="8382" y="3067"/>
                    </a:lnTo>
                    <a:lnTo>
                      <a:pt x="8774" y="2392"/>
                    </a:lnTo>
                    <a:lnTo>
                      <a:pt x="8774" y="2392"/>
                    </a:lnTo>
                    <a:cubicBezTo>
                      <a:pt x="8620" y="2414"/>
                      <a:pt x="8466" y="2425"/>
                      <a:pt x="8311" y="2425"/>
                    </a:cubicBezTo>
                    <a:cubicBezTo>
                      <a:pt x="7466" y="2425"/>
                      <a:pt x="6616" y="2102"/>
                      <a:pt x="5980" y="1466"/>
                    </a:cubicBezTo>
                    <a:cubicBezTo>
                      <a:pt x="5557" y="1043"/>
                      <a:pt x="5274" y="540"/>
                      <a:pt x="5132" y="7"/>
                    </a:cubicBezTo>
                    <a:cubicBezTo>
                      <a:pt x="4805" y="2"/>
                      <a:pt x="4467" y="0"/>
                      <a:pt x="4127"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6324460" y="4127863"/>
                <a:ext cx="98363" cy="58994"/>
              </a:xfrm>
              <a:custGeom>
                <a:avLst/>
                <a:gdLst/>
                <a:ahLst/>
                <a:cxnLst/>
                <a:rect l="l" t="t" r="r" b="b"/>
                <a:pathLst>
                  <a:path w="4035" h="2420" extrusionOk="0">
                    <a:moveTo>
                      <a:pt x="0" y="1"/>
                    </a:moveTo>
                    <a:lnTo>
                      <a:pt x="0" y="1"/>
                    </a:lnTo>
                    <a:cubicBezTo>
                      <a:pt x="142" y="534"/>
                      <a:pt x="425" y="1037"/>
                      <a:pt x="848" y="1460"/>
                    </a:cubicBezTo>
                    <a:cubicBezTo>
                      <a:pt x="1484" y="2096"/>
                      <a:pt x="2334" y="2419"/>
                      <a:pt x="3179" y="2419"/>
                    </a:cubicBezTo>
                    <a:cubicBezTo>
                      <a:pt x="3334" y="2419"/>
                      <a:pt x="3488" y="2408"/>
                      <a:pt x="3642" y="2386"/>
                    </a:cubicBezTo>
                    <a:lnTo>
                      <a:pt x="3940" y="1853"/>
                    </a:lnTo>
                    <a:cubicBezTo>
                      <a:pt x="3940" y="1853"/>
                      <a:pt x="4035" y="378"/>
                      <a:pt x="2214" y="126"/>
                    </a:cubicBezTo>
                    <a:cubicBezTo>
                      <a:pt x="1695" y="47"/>
                      <a:pt x="896" y="16"/>
                      <a:pt x="0"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6407854" y="4217766"/>
                <a:ext cx="96072" cy="213523"/>
              </a:xfrm>
              <a:custGeom>
                <a:avLst/>
                <a:gdLst/>
                <a:ahLst/>
                <a:cxnLst/>
                <a:rect l="l" t="t" r="r" b="b"/>
                <a:pathLst>
                  <a:path w="3941" h="8759" extrusionOk="0">
                    <a:moveTo>
                      <a:pt x="1508" y="1"/>
                    </a:moveTo>
                    <a:lnTo>
                      <a:pt x="833" y="377"/>
                    </a:lnTo>
                    <a:lnTo>
                      <a:pt x="1" y="1524"/>
                    </a:lnTo>
                    <a:cubicBezTo>
                      <a:pt x="1508" y="2497"/>
                      <a:pt x="1179" y="3391"/>
                      <a:pt x="1304" y="3941"/>
                    </a:cubicBezTo>
                    <a:cubicBezTo>
                      <a:pt x="1430" y="4489"/>
                      <a:pt x="1838" y="4757"/>
                      <a:pt x="1838" y="4757"/>
                    </a:cubicBezTo>
                    <a:cubicBezTo>
                      <a:pt x="1618" y="5447"/>
                      <a:pt x="2246" y="5887"/>
                      <a:pt x="2246" y="5887"/>
                    </a:cubicBezTo>
                    <a:cubicBezTo>
                      <a:pt x="2010" y="6609"/>
                      <a:pt x="2560" y="6906"/>
                      <a:pt x="2560" y="6906"/>
                    </a:cubicBezTo>
                    <a:cubicBezTo>
                      <a:pt x="2560" y="7676"/>
                      <a:pt x="3188" y="7754"/>
                      <a:pt x="3188" y="7754"/>
                    </a:cubicBezTo>
                    <a:cubicBezTo>
                      <a:pt x="3109" y="8507"/>
                      <a:pt x="3831" y="8758"/>
                      <a:pt x="3831" y="8758"/>
                    </a:cubicBezTo>
                    <a:cubicBezTo>
                      <a:pt x="3831" y="8758"/>
                      <a:pt x="3941" y="5918"/>
                      <a:pt x="3893" y="3642"/>
                    </a:cubicBezTo>
                    <a:cubicBezTo>
                      <a:pt x="3360" y="3485"/>
                      <a:pt x="2857" y="3202"/>
                      <a:pt x="2434" y="2794"/>
                    </a:cubicBezTo>
                    <a:cubicBezTo>
                      <a:pt x="1681" y="2026"/>
                      <a:pt x="1367" y="990"/>
                      <a:pt x="1508"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6441177" y="4210477"/>
                <a:ext cx="61602" cy="96072"/>
              </a:xfrm>
              <a:custGeom>
                <a:avLst/>
                <a:gdLst/>
                <a:ahLst/>
                <a:cxnLst/>
                <a:rect l="l" t="t" r="r" b="b"/>
                <a:pathLst>
                  <a:path w="2527" h="3941" extrusionOk="0">
                    <a:moveTo>
                      <a:pt x="739" y="1"/>
                    </a:moveTo>
                    <a:cubicBezTo>
                      <a:pt x="708" y="1"/>
                      <a:pt x="691" y="2"/>
                      <a:pt x="691" y="2"/>
                    </a:cubicBezTo>
                    <a:lnTo>
                      <a:pt x="141" y="300"/>
                    </a:lnTo>
                    <a:cubicBezTo>
                      <a:pt x="0" y="1289"/>
                      <a:pt x="314" y="2325"/>
                      <a:pt x="1067" y="3093"/>
                    </a:cubicBezTo>
                    <a:cubicBezTo>
                      <a:pt x="1490" y="3501"/>
                      <a:pt x="1993" y="3784"/>
                      <a:pt x="2526" y="3941"/>
                    </a:cubicBezTo>
                    <a:cubicBezTo>
                      <a:pt x="2511" y="3030"/>
                      <a:pt x="2480" y="2231"/>
                      <a:pt x="2401" y="1712"/>
                    </a:cubicBezTo>
                    <a:cubicBezTo>
                      <a:pt x="2177" y="89"/>
                      <a:pt x="992" y="1"/>
                      <a:pt x="739"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6461434" y="4151582"/>
                <a:ext cx="17625" cy="13798"/>
              </a:xfrm>
              <a:custGeom>
                <a:avLst/>
                <a:gdLst/>
                <a:ahLst/>
                <a:cxnLst/>
                <a:rect l="l" t="t" r="r" b="b"/>
                <a:pathLst>
                  <a:path w="723" h="566" extrusionOk="0">
                    <a:moveTo>
                      <a:pt x="722" y="1"/>
                    </a:moveTo>
                    <a:lnTo>
                      <a:pt x="0" y="409"/>
                    </a:lnTo>
                    <a:lnTo>
                      <a:pt x="157" y="566"/>
                    </a:lnTo>
                    <a:lnTo>
                      <a:pt x="487" y="330"/>
                    </a:lnTo>
                    <a:lnTo>
                      <a:pt x="722"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6465261" y="4151582"/>
                <a:ext cx="13798" cy="17991"/>
              </a:xfrm>
              <a:custGeom>
                <a:avLst/>
                <a:gdLst/>
                <a:ahLst/>
                <a:cxnLst/>
                <a:rect l="l" t="t" r="r" b="b"/>
                <a:pathLst>
                  <a:path w="566" h="738" extrusionOk="0">
                    <a:moveTo>
                      <a:pt x="565" y="1"/>
                    </a:moveTo>
                    <a:lnTo>
                      <a:pt x="0" y="566"/>
                    </a:lnTo>
                    <a:lnTo>
                      <a:pt x="173" y="738"/>
                    </a:lnTo>
                    <a:lnTo>
                      <a:pt x="565"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6220370" y="4239583"/>
                <a:ext cx="161501" cy="79909"/>
              </a:xfrm>
              <a:custGeom>
                <a:avLst/>
                <a:gdLst/>
                <a:ahLst/>
                <a:cxnLst/>
                <a:rect l="l" t="t" r="r" b="b"/>
                <a:pathLst>
                  <a:path w="6625" h="3278" extrusionOk="0">
                    <a:moveTo>
                      <a:pt x="6233" y="1"/>
                    </a:moveTo>
                    <a:cubicBezTo>
                      <a:pt x="6233" y="1"/>
                      <a:pt x="1" y="3092"/>
                      <a:pt x="1" y="3265"/>
                    </a:cubicBezTo>
                    <a:cubicBezTo>
                      <a:pt x="1" y="3274"/>
                      <a:pt x="11" y="3278"/>
                      <a:pt x="31" y="3278"/>
                    </a:cubicBezTo>
                    <a:cubicBezTo>
                      <a:pt x="424" y="3278"/>
                      <a:pt x="4584" y="1759"/>
                      <a:pt x="4584" y="1759"/>
                    </a:cubicBezTo>
                    <a:lnTo>
                      <a:pt x="4930" y="2073"/>
                    </a:lnTo>
                    <a:lnTo>
                      <a:pt x="6625" y="393"/>
                    </a:lnTo>
                    <a:lnTo>
                      <a:pt x="6233" y="1"/>
                    </a:ln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6307396" y="4249139"/>
                <a:ext cx="83664" cy="161111"/>
              </a:xfrm>
              <a:custGeom>
                <a:avLst/>
                <a:gdLst/>
                <a:ahLst/>
                <a:cxnLst/>
                <a:rect l="l" t="t" r="r" b="b"/>
                <a:pathLst>
                  <a:path w="3432" h="6609" extrusionOk="0">
                    <a:moveTo>
                      <a:pt x="3055" y="1"/>
                    </a:moveTo>
                    <a:lnTo>
                      <a:pt x="1360" y="1681"/>
                    </a:lnTo>
                    <a:lnTo>
                      <a:pt x="1690" y="2026"/>
                    </a:lnTo>
                    <a:cubicBezTo>
                      <a:pt x="1690" y="2026"/>
                      <a:pt x="0" y="6609"/>
                      <a:pt x="166" y="6609"/>
                    </a:cubicBezTo>
                    <a:cubicBezTo>
                      <a:pt x="166" y="6609"/>
                      <a:pt x="167" y="6609"/>
                      <a:pt x="167" y="6609"/>
                    </a:cubicBezTo>
                    <a:cubicBezTo>
                      <a:pt x="340" y="6609"/>
                      <a:pt x="3431" y="377"/>
                      <a:pt x="3431" y="377"/>
                    </a:cubicBezTo>
                    <a:lnTo>
                      <a:pt x="3055" y="1"/>
                    </a:ln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6345107" y="4190975"/>
                <a:ext cx="110991" cy="94926"/>
              </a:xfrm>
              <a:custGeom>
                <a:avLst/>
                <a:gdLst/>
                <a:ahLst/>
                <a:cxnLst/>
                <a:rect l="l" t="t" r="r" b="b"/>
                <a:pathLst>
                  <a:path w="4553" h="3894" extrusionOk="0">
                    <a:moveTo>
                      <a:pt x="3878" y="1"/>
                    </a:moveTo>
                    <a:lnTo>
                      <a:pt x="1995" y="1225"/>
                    </a:lnTo>
                    <a:lnTo>
                      <a:pt x="1" y="3893"/>
                    </a:lnTo>
                    <a:cubicBezTo>
                      <a:pt x="1" y="3893"/>
                      <a:pt x="2120" y="3345"/>
                      <a:pt x="4207" y="1256"/>
                    </a:cubicBezTo>
                    <a:cubicBezTo>
                      <a:pt x="4333" y="1131"/>
                      <a:pt x="4458" y="990"/>
                      <a:pt x="4553" y="865"/>
                    </a:cubicBezTo>
                    <a:lnTo>
                      <a:pt x="3878"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6345107" y="4174545"/>
                <a:ext cx="94560" cy="111356"/>
              </a:xfrm>
              <a:custGeom>
                <a:avLst/>
                <a:gdLst/>
                <a:ahLst/>
                <a:cxnLst/>
                <a:rect l="l" t="t" r="r" b="b"/>
                <a:pathLst>
                  <a:path w="3879" h="4568" extrusionOk="0">
                    <a:moveTo>
                      <a:pt x="3014" y="1"/>
                    </a:moveTo>
                    <a:cubicBezTo>
                      <a:pt x="2889" y="110"/>
                      <a:pt x="2763" y="220"/>
                      <a:pt x="2638" y="361"/>
                    </a:cubicBezTo>
                    <a:cubicBezTo>
                      <a:pt x="535" y="2449"/>
                      <a:pt x="1" y="4567"/>
                      <a:pt x="1" y="4567"/>
                    </a:cubicBezTo>
                    <a:lnTo>
                      <a:pt x="3878" y="675"/>
                    </a:lnTo>
                    <a:lnTo>
                      <a:pt x="3014" y="1"/>
                    </a:ln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6432742" y="4165355"/>
                <a:ext cx="27571" cy="46707"/>
              </a:xfrm>
              <a:custGeom>
                <a:avLst/>
                <a:gdLst/>
                <a:ahLst/>
                <a:cxnLst/>
                <a:rect l="l" t="t" r="r" b="b"/>
                <a:pathLst>
                  <a:path w="1131" h="1916" extrusionOk="0">
                    <a:moveTo>
                      <a:pt x="1131" y="1"/>
                    </a:moveTo>
                    <a:lnTo>
                      <a:pt x="1" y="1334"/>
                    </a:lnTo>
                    <a:cubicBezTo>
                      <a:pt x="283" y="1617"/>
                      <a:pt x="612" y="1805"/>
                      <a:pt x="958" y="1916"/>
                    </a:cubicBezTo>
                    <a:cubicBezTo>
                      <a:pt x="1020" y="1853"/>
                      <a:pt x="1068" y="1774"/>
                      <a:pt x="1114" y="1711"/>
                    </a:cubicBezTo>
                    <a:cubicBezTo>
                      <a:pt x="1114" y="1711"/>
                      <a:pt x="1083" y="581"/>
                      <a:pt x="1131"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6418579" y="4157555"/>
                <a:ext cx="44391" cy="40345"/>
              </a:xfrm>
              <a:custGeom>
                <a:avLst/>
                <a:gdLst/>
                <a:ahLst/>
                <a:cxnLst/>
                <a:rect l="l" t="t" r="r" b="b"/>
                <a:pathLst>
                  <a:path w="1821" h="1655" extrusionOk="0">
                    <a:moveTo>
                      <a:pt x="1515" y="0"/>
                    </a:moveTo>
                    <a:cubicBezTo>
                      <a:pt x="1093" y="0"/>
                      <a:pt x="547" y="251"/>
                      <a:pt x="0" y="698"/>
                    </a:cubicBezTo>
                    <a:cubicBezTo>
                      <a:pt x="111" y="1043"/>
                      <a:pt x="314" y="1372"/>
                      <a:pt x="582" y="1654"/>
                    </a:cubicBezTo>
                    <a:lnTo>
                      <a:pt x="1790" y="447"/>
                    </a:lnTo>
                    <a:cubicBezTo>
                      <a:pt x="1806" y="227"/>
                      <a:pt x="1821" y="54"/>
                      <a:pt x="1821" y="54"/>
                    </a:cubicBezTo>
                    <a:cubicBezTo>
                      <a:pt x="1729" y="18"/>
                      <a:pt x="1626" y="0"/>
                      <a:pt x="1515"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6370776" y="4233270"/>
                <a:ext cx="16455" cy="15431"/>
              </a:xfrm>
              <a:custGeom>
                <a:avLst/>
                <a:gdLst/>
                <a:ahLst/>
                <a:cxnLst/>
                <a:rect l="l" t="t" r="r" b="b"/>
                <a:pathLst>
                  <a:path w="675" h="633" extrusionOk="0">
                    <a:moveTo>
                      <a:pt x="441" y="1"/>
                    </a:moveTo>
                    <a:cubicBezTo>
                      <a:pt x="388" y="1"/>
                      <a:pt x="337" y="24"/>
                      <a:pt x="298" y="71"/>
                    </a:cubicBezTo>
                    <a:lnTo>
                      <a:pt x="78" y="275"/>
                    </a:lnTo>
                    <a:cubicBezTo>
                      <a:pt x="0" y="354"/>
                      <a:pt x="0" y="495"/>
                      <a:pt x="78" y="574"/>
                    </a:cubicBezTo>
                    <a:cubicBezTo>
                      <a:pt x="125" y="613"/>
                      <a:pt x="180" y="632"/>
                      <a:pt x="235" y="632"/>
                    </a:cubicBezTo>
                    <a:cubicBezTo>
                      <a:pt x="290" y="632"/>
                      <a:pt x="345" y="613"/>
                      <a:pt x="392" y="574"/>
                    </a:cubicBezTo>
                    <a:lnTo>
                      <a:pt x="597" y="369"/>
                    </a:lnTo>
                    <a:cubicBezTo>
                      <a:pt x="674" y="291"/>
                      <a:pt x="674" y="149"/>
                      <a:pt x="597" y="71"/>
                    </a:cubicBezTo>
                    <a:cubicBezTo>
                      <a:pt x="549" y="24"/>
                      <a:pt x="495" y="1"/>
                      <a:pt x="441"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2"/>
              <p:cNvSpPr/>
              <p:nvPr/>
            </p:nvSpPr>
            <p:spPr>
              <a:xfrm>
                <a:off x="6381478" y="4244264"/>
                <a:ext cx="16455" cy="15138"/>
              </a:xfrm>
              <a:custGeom>
                <a:avLst/>
                <a:gdLst/>
                <a:ahLst/>
                <a:cxnLst/>
                <a:rect l="l" t="t" r="r" b="b"/>
                <a:pathLst>
                  <a:path w="675" h="621" extrusionOk="0">
                    <a:moveTo>
                      <a:pt x="448" y="1"/>
                    </a:moveTo>
                    <a:cubicBezTo>
                      <a:pt x="393" y="1"/>
                      <a:pt x="338" y="20"/>
                      <a:pt x="298" y="60"/>
                    </a:cubicBezTo>
                    <a:lnTo>
                      <a:pt x="95" y="263"/>
                    </a:lnTo>
                    <a:cubicBezTo>
                      <a:pt x="1" y="342"/>
                      <a:pt x="1" y="483"/>
                      <a:pt x="95" y="562"/>
                    </a:cubicBezTo>
                    <a:cubicBezTo>
                      <a:pt x="134" y="601"/>
                      <a:pt x="185" y="621"/>
                      <a:pt x="237" y="621"/>
                    </a:cubicBezTo>
                    <a:cubicBezTo>
                      <a:pt x="290" y="621"/>
                      <a:pt x="345" y="601"/>
                      <a:pt x="392" y="562"/>
                    </a:cubicBezTo>
                    <a:lnTo>
                      <a:pt x="597" y="357"/>
                    </a:lnTo>
                    <a:cubicBezTo>
                      <a:pt x="675" y="280"/>
                      <a:pt x="675" y="138"/>
                      <a:pt x="597" y="60"/>
                    </a:cubicBezTo>
                    <a:cubicBezTo>
                      <a:pt x="557" y="20"/>
                      <a:pt x="503" y="1"/>
                      <a:pt x="448" y="1"/>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6450343" y="4162308"/>
                <a:ext cx="27181" cy="44781"/>
              </a:xfrm>
              <a:custGeom>
                <a:avLst/>
                <a:gdLst/>
                <a:ahLst/>
                <a:cxnLst/>
                <a:rect l="l" t="t" r="r" b="b"/>
                <a:pathLst>
                  <a:path w="1115" h="1837" extrusionOk="0">
                    <a:moveTo>
                      <a:pt x="738" y="0"/>
                    </a:moveTo>
                    <a:lnTo>
                      <a:pt x="455" y="189"/>
                    </a:lnTo>
                    <a:lnTo>
                      <a:pt x="63" y="675"/>
                    </a:lnTo>
                    <a:cubicBezTo>
                      <a:pt x="1" y="1083"/>
                      <a:pt x="110" y="1507"/>
                      <a:pt x="392" y="1836"/>
                    </a:cubicBezTo>
                    <a:cubicBezTo>
                      <a:pt x="942" y="1099"/>
                      <a:pt x="1114" y="377"/>
                      <a:pt x="738" y="0"/>
                    </a:cubicBezTo>
                    <a:close/>
                  </a:path>
                </a:pathLst>
              </a:custGeom>
              <a:solidFill>
                <a:srgbClr val="F26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6451878" y="4158847"/>
                <a:ext cx="16455" cy="19916"/>
              </a:xfrm>
              <a:custGeom>
                <a:avLst/>
                <a:gdLst/>
                <a:ahLst/>
                <a:cxnLst/>
                <a:rect l="l" t="t" r="r" b="b"/>
                <a:pathLst>
                  <a:path w="675" h="817" extrusionOk="0">
                    <a:moveTo>
                      <a:pt x="455" y="1"/>
                    </a:moveTo>
                    <a:cubicBezTo>
                      <a:pt x="440" y="17"/>
                      <a:pt x="424" y="48"/>
                      <a:pt x="392" y="63"/>
                    </a:cubicBezTo>
                    <a:cubicBezTo>
                      <a:pt x="173" y="283"/>
                      <a:pt x="47" y="550"/>
                      <a:pt x="0" y="817"/>
                    </a:cubicBezTo>
                    <a:lnTo>
                      <a:pt x="675" y="142"/>
                    </a:lnTo>
                    <a:cubicBezTo>
                      <a:pt x="612" y="80"/>
                      <a:pt x="549" y="32"/>
                      <a:pt x="455" y="1"/>
                    </a:cubicBezTo>
                    <a:close/>
                  </a:path>
                </a:pathLst>
              </a:custGeom>
              <a:solidFill>
                <a:srgbClr val="F26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6444224" y="4171766"/>
                <a:ext cx="12628" cy="11994"/>
              </a:xfrm>
              <a:custGeom>
                <a:avLst/>
                <a:gdLst/>
                <a:ahLst/>
                <a:cxnLst/>
                <a:rect l="l" t="t" r="r" b="b"/>
                <a:pathLst>
                  <a:path w="518" h="492" extrusionOk="0">
                    <a:moveTo>
                      <a:pt x="320" y="0"/>
                    </a:moveTo>
                    <a:cubicBezTo>
                      <a:pt x="247" y="0"/>
                      <a:pt x="173" y="28"/>
                      <a:pt x="110" y="83"/>
                    </a:cubicBezTo>
                    <a:cubicBezTo>
                      <a:pt x="1" y="192"/>
                      <a:pt x="1" y="381"/>
                      <a:pt x="110" y="491"/>
                    </a:cubicBezTo>
                    <a:lnTo>
                      <a:pt x="487" y="460"/>
                    </a:lnTo>
                    <a:lnTo>
                      <a:pt x="518" y="83"/>
                    </a:lnTo>
                    <a:cubicBezTo>
                      <a:pt x="463" y="28"/>
                      <a:pt x="393" y="0"/>
                      <a:pt x="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2"/>
              <p:cNvSpPr/>
              <p:nvPr/>
            </p:nvSpPr>
            <p:spPr>
              <a:xfrm>
                <a:off x="6446881" y="4173790"/>
                <a:ext cx="12676" cy="11969"/>
              </a:xfrm>
              <a:custGeom>
                <a:avLst/>
                <a:gdLst/>
                <a:ahLst/>
                <a:cxnLst/>
                <a:rect l="l" t="t" r="r" b="b"/>
                <a:pathLst>
                  <a:path w="520" h="491" extrusionOk="0">
                    <a:moveTo>
                      <a:pt x="409" y="0"/>
                    </a:moveTo>
                    <a:lnTo>
                      <a:pt x="1" y="408"/>
                    </a:lnTo>
                    <a:cubicBezTo>
                      <a:pt x="64" y="463"/>
                      <a:pt x="138" y="490"/>
                      <a:pt x="211" y="490"/>
                    </a:cubicBezTo>
                    <a:cubicBezTo>
                      <a:pt x="284" y="490"/>
                      <a:pt x="354" y="463"/>
                      <a:pt x="409" y="408"/>
                    </a:cubicBezTo>
                    <a:cubicBezTo>
                      <a:pt x="519" y="298"/>
                      <a:pt x="519" y="109"/>
                      <a:pt x="409" y="0"/>
                    </a:cubicBezTo>
                    <a:close/>
                  </a:path>
                </a:pathLst>
              </a:custGeom>
              <a:solidFill>
                <a:srgbClr val="FFE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2"/>
              <p:cNvSpPr/>
              <p:nvPr/>
            </p:nvSpPr>
            <p:spPr>
              <a:xfrm>
                <a:off x="6446515" y="4173863"/>
                <a:ext cx="8825" cy="8361"/>
              </a:xfrm>
              <a:custGeom>
                <a:avLst/>
                <a:gdLst/>
                <a:ahLst/>
                <a:cxnLst/>
                <a:rect l="l" t="t" r="r" b="b"/>
                <a:pathLst>
                  <a:path w="362" h="343" extrusionOk="0">
                    <a:moveTo>
                      <a:pt x="220" y="1"/>
                    </a:moveTo>
                    <a:cubicBezTo>
                      <a:pt x="169" y="1"/>
                      <a:pt x="118" y="20"/>
                      <a:pt x="79" y="60"/>
                    </a:cubicBezTo>
                    <a:cubicBezTo>
                      <a:pt x="1" y="138"/>
                      <a:pt x="1" y="263"/>
                      <a:pt x="79" y="343"/>
                    </a:cubicBezTo>
                    <a:lnTo>
                      <a:pt x="346" y="311"/>
                    </a:lnTo>
                    <a:lnTo>
                      <a:pt x="361" y="60"/>
                    </a:lnTo>
                    <a:cubicBezTo>
                      <a:pt x="322" y="20"/>
                      <a:pt x="271" y="1"/>
                      <a:pt x="220" y="1"/>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6448417" y="4175325"/>
                <a:ext cx="8849" cy="8313"/>
              </a:xfrm>
              <a:custGeom>
                <a:avLst/>
                <a:gdLst/>
                <a:ahLst/>
                <a:cxnLst/>
                <a:rect l="l" t="t" r="r" b="b"/>
                <a:pathLst>
                  <a:path w="363" h="341" extrusionOk="0">
                    <a:moveTo>
                      <a:pt x="283" y="0"/>
                    </a:moveTo>
                    <a:lnTo>
                      <a:pt x="1" y="283"/>
                    </a:lnTo>
                    <a:cubicBezTo>
                      <a:pt x="40" y="321"/>
                      <a:pt x="91" y="341"/>
                      <a:pt x="142" y="341"/>
                    </a:cubicBezTo>
                    <a:cubicBezTo>
                      <a:pt x="193" y="341"/>
                      <a:pt x="244" y="321"/>
                      <a:pt x="283" y="283"/>
                    </a:cubicBezTo>
                    <a:cubicBezTo>
                      <a:pt x="362" y="203"/>
                      <a:pt x="362" y="78"/>
                      <a:pt x="283" y="0"/>
                    </a:cubicBezTo>
                    <a:close/>
                  </a:path>
                </a:pathLst>
              </a:custGeom>
              <a:solidFill>
                <a:srgbClr val="646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22"/>
            <p:cNvGrpSpPr/>
            <p:nvPr/>
          </p:nvGrpSpPr>
          <p:grpSpPr>
            <a:xfrm>
              <a:off x="3812700" y="2609653"/>
              <a:ext cx="1532100" cy="783915"/>
              <a:chOff x="3832925" y="2460953"/>
              <a:chExt cx="1532100" cy="783915"/>
            </a:xfrm>
          </p:grpSpPr>
          <p:sp>
            <p:nvSpPr>
              <p:cNvPr id="1082" name="Google Shape;1082;p22"/>
              <p:cNvSpPr txBox="1"/>
              <p:nvPr/>
            </p:nvSpPr>
            <p:spPr>
              <a:xfrm flipH="1">
                <a:off x="3832925" y="2787668"/>
                <a:ext cx="15321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Chivo"/>
                    <a:ea typeface="Chivo"/>
                    <a:cs typeface="Chivo"/>
                    <a:sym typeface="Chivo"/>
                  </a:rPr>
                  <a:t>Leveraging historical data and trends to offer for analysis </a:t>
                </a:r>
                <a:endParaRPr sz="1200">
                  <a:solidFill>
                    <a:schemeClr val="dk1"/>
                  </a:solidFill>
                  <a:latin typeface="Chivo"/>
                  <a:ea typeface="Chivo"/>
                  <a:cs typeface="Chivo"/>
                  <a:sym typeface="Chivo"/>
                </a:endParaRPr>
              </a:p>
            </p:txBody>
          </p:sp>
          <p:sp>
            <p:nvSpPr>
              <p:cNvPr id="1083" name="Google Shape;1083;p22"/>
              <p:cNvSpPr txBox="1"/>
              <p:nvPr/>
            </p:nvSpPr>
            <p:spPr>
              <a:xfrm flipH="1">
                <a:off x="3832925" y="2460953"/>
                <a:ext cx="1532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800" b="1">
                    <a:solidFill>
                      <a:schemeClr val="lt2"/>
                    </a:solidFill>
                    <a:latin typeface="Yeseva One"/>
                    <a:ea typeface="Yeseva One"/>
                    <a:cs typeface="Yeseva One"/>
                    <a:sym typeface="Yeseva One"/>
                  </a:rPr>
                  <a:t>Predictive Analysis</a:t>
                </a:r>
                <a:endParaRPr sz="1800" b="1">
                  <a:solidFill>
                    <a:schemeClr val="lt2"/>
                  </a:solidFill>
                  <a:latin typeface="Yeseva One"/>
                  <a:ea typeface="Yeseva One"/>
                  <a:cs typeface="Yeseva One"/>
                  <a:sym typeface="Yeseva One"/>
                </a:endParaRPr>
              </a:p>
            </p:txBody>
          </p:sp>
        </p:grpSp>
      </p:grpSp>
      <p:grpSp>
        <p:nvGrpSpPr>
          <p:cNvPr id="1084" name="Google Shape;1084;p22"/>
          <p:cNvGrpSpPr/>
          <p:nvPr/>
        </p:nvGrpSpPr>
        <p:grpSpPr>
          <a:xfrm>
            <a:off x="6281900" y="2571553"/>
            <a:ext cx="1532100" cy="849065"/>
            <a:chOff x="6308875" y="2384753"/>
            <a:chExt cx="1532100" cy="849065"/>
          </a:xfrm>
        </p:grpSpPr>
        <p:sp>
          <p:nvSpPr>
            <p:cNvPr id="1085" name="Google Shape;1085;p22"/>
            <p:cNvSpPr txBox="1"/>
            <p:nvPr/>
          </p:nvSpPr>
          <p:spPr>
            <a:xfrm flipH="1">
              <a:off x="6308875" y="2776618"/>
              <a:ext cx="15321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Chivo"/>
                  <a:ea typeface="Chivo"/>
                  <a:cs typeface="Chivo"/>
                  <a:sym typeface="Chivo"/>
                </a:rPr>
                <a:t>Ability to compare properties and keep a repository of selected ones</a:t>
              </a:r>
              <a:endParaRPr sz="1200">
                <a:solidFill>
                  <a:schemeClr val="dk1"/>
                </a:solidFill>
                <a:latin typeface="Chivo"/>
                <a:ea typeface="Chivo"/>
                <a:cs typeface="Chivo"/>
                <a:sym typeface="Chivo"/>
              </a:endParaRPr>
            </a:p>
          </p:txBody>
        </p:sp>
        <p:sp>
          <p:nvSpPr>
            <p:cNvPr id="1086" name="Google Shape;1086;p22"/>
            <p:cNvSpPr txBox="1"/>
            <p:nvPr/>
          </p:nvSpPr>
          <p:spPr>
            <a:xfrm flipH="1">
              <a:off x="6308875" y="2384753"/>
              <a:ext cx="1532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800" b="1">
                  <a:solidFill>
                    <a:schemeClr val="lt2"/>
                  </a:solidFill>
                  <a:latin typeface="Yeseva One"/>
                  <a:ea typeface="Yeseva One"/>
                  <a:cs typeface="Yeseva One"/>
                  <a:sym typeface="Yeseva One"/>
                </a:rPr>
                <a:t>Compare Listings</a:t>
              </a:r>
              <a:endParaRPr sz="1800" b="1">
                <a:solidFill>
                  <a:schemeClr val="lt2"/>
                </a:solidFill>
                <a:latin typeface="Yeseva One"/>
                <a:ea typeface="Yeseva One"/>
                <a:cs typeface="Yeseva One"/>
                <a:sym typeface="Yeseva One"/>
              </a:endParaRPr>
            </a:p>
          </p:txBody>
        </p:sp>
      </p:grpSp>
      <p:grpSp>
        <p:nvGrpSpPr>
          <p:cNvPr id="1087" name="Google Shape;1087;p22"/>
          <p:cNvGrpSpPr/>
          <p:nvPr/>
        </p:nvGrpSpPr>
        <p:grpSpPr>
          <a:xfrm>
            <a:off x="7652701" y="1412625"/>
            <a:ext cx="377387" cy="387778"/>
            <a:chOff x="1518850" y="2596900"/>
            <a:chExt cx="82675" cy="100850"/>
          </a:xfrm>
        </p:grpSpPr>
        <p:sp>
          <p:nvSpPr>
            <p:cNvPr id="1088" name="Google Shape;1088;p22"/>
            <p:cNvSpPr/>
            <p:nvPr/>
          </p:nvSpPr>
          <p:spPr>
            <a:xfrm>
              <a:off x="1518850" y="2610025"/>
              <a:ext cx="25225" cy="30750"/>
            </a:xfrm>
            <a:custGeom>
              <a:avLst/>
              <a:gdLst/>
              <a:ahLst/>
              <a:cxnLst/>
              <a:rect l="l" t="t" r="r" b="b"/>
              <a:pathLst>
                <a:path w="1009" h="1230" extrusionOk="0">
                  <a:moveTo>
                    <a:pt x="504" y="0"/>
                  </a:moveTo>
                  <a:cubicBezTo>
                    <a:pt x="221" y="0"/>
                    <a:pt x="0" y="282"/>
                    <a:pt x="0" y="624"/>
                  </a:cubicBezTo>
                  <a:cubicBezTo>
                    <a:pt x="0" y="968"/>
                    <a:pt x="221" y="1229"/>
                    <a:pt x="504" y="1229"/>
                  </a:cubicBezTo>
                  <a:cubicBezTo>
                    <a:pt x="786" y="1229"/>
                    <a:pt x="1009" y="968"/>
                    <a:pt x="1009" y="624"/>
                  </a:cubicBezTo>
                  <a:cubicBezTo>
                    <a:pt x="1009" y="282"/>
                    <a:pt x="786"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2"/>
            <p:cNvSpPr/>
            <p:nvPr/>
          </p:nvSpPr>
          <p:spPr>
            <a:xfrm>
              <a:off x="1565700" y="2666950"/>
              <a:ext cx="25225" cy="30800"/>
            </a:xfrm>
            <a:custGeom>
              <a:avLst/>
              <a:gdLst/>
              <a:ahLst/>
              <a:cxnLst/>
              <a:rect l="l" t="t" r="r" b="b"/>
              <a:pathLst>
                <a:path w="1009" h="1232" extrusionOk="0">
                  <a:moveTo>
                    <a:pt x="505" y="0"/>
                  </a:moveTo>
                  <a:cubicBezTo>
                    <a:pt x="223" y="0"/>
                    <a:pt x="1" y="283"/>
                    <a:pt x="1" y="605"/>
                  </a:cubicBezTo>
                  <a:cubicBezTo>
                    <a:pt x="1" y="949"/>
                    <a:pt x="223" y="1231"/>
                    <a:pt x="505" y="1231"/>
                  </a:cubicBezTo>
                  <a:cubicBezTo>
                    <a:pt x="788" y="1231"/>
                    <a:pt x="1009" y="949"/>
                    <a:pt x="1009" y="605"/>
                  </a:cubicBezTo>
                  <a:cubicBezTo>
                    <a:pt x="1009" y="283"/>
                    <a:pt x="788" y="0"/>
                    <a:pt x="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2"/>
            <p:cNvSpPr/>
            <p:nvPr/>
          </p:nvSpPr>
          <p:spPr>
            <a:xfrm>
              <a:off x="1576300" y="2596900"/>
              <a:ext cx="25225" cy="30275"/>
            </a:xfrm>
            <a:custGeom>
              <a:avLst/>
              <a:gdLst/>
              <a:ahLst/>
              <a:cxnLst/>
              <a:rect l="l" t="t" r="r" b="b"/>
              <a:pathLst>
                <a:path w="1009" h="1211" extrusionOk="0">
                  <a:moveTo>
                    <a:pt x="504" y="1"/>
                  </a:moveTo>
                  <a:cubicBezTo>
                    <a:pt x="222" y="1"/>
                    <a:pt x="1" y="262"/>
                    <a:pt x="1" y="606"/>
                  </a:cubicBezTo>
                  <a:cubicBezTo>
                    <a:pt x="1" y="948"/>
                    <a:pt x="222" y="1211"/>
                    <a:pt x="504" y="1211"/>
                  </a:cubicBezTo>
                  <a:cubicBezTo>
                    <a:pt x="786" y="1211"/>
                    <a:pt x="1009" y="948"/>
                    <a:pt x="1009" y="606"/>
                  </a:cubicBezTo>
                  <a:cubicBezTo>
                    <a:pt x="1009" y="262"/>
                    <a:pt x="786"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22"/>
          <p:cNvGrpSpPr/>
          <p:nvPr/>
        </p:nvGrpSpPr>
        <p:grpSpPr>
          <a:xfrm>
            <a:off x="617154" y="1579063"/>
            <a:ext cx="327124" cy="322325"/>
            <a:chOff x="3828575" y="1069325"/>
            <a:chExt cx="185750" cy="183025"/>
          </a:xfrm>
        </p:grpSpPr>
        <p:sp>
          <p:nvSpPr>
            <p:cNvPr id="1092" name="Google Shape;1092;p22"/>
            <p:cNvSpPr/>
            <p:nvPr/>
          </p:nvSpPr>
          <p:spPr>
            <a:xfrm>
              <a:off x="3828575" y="1069325"/>
              <a:ext cx="75950" cy="65800"/>
            </a:xfrm>
            <a:custGeom>
              <a:avLst/>
              <a:gdLst/>
              <a:ahLst/>
              <a:cxnLst/>
              <a:rect l="l" t="t" r="r" b="b"/>
              <a:pathLst>
                <a:path w="3038" h="2632" extrusionOk="0">
                  <a:moveTo>
                    <a:pt x="2222" y="0"/>
                  </a:moveTo>
                  <a:cubicBezTo>
                    <a:pt x="2106" y="0"/>
                    <a:pt x="1980" y="23"/>
                    <a:pt x="1852" y="74"/>
                  </a:cubicBezTo>
                  <a:cubicBezTo>
                    <a:pt x="1288" y="275"/>
                    <a:pt x="704" y="879"/>
                    <a:pt x="362" y="1343"/>
                  </a:cubicBezTo>
                  <a:cubicBezTo>
                    <a:pt x="161" y="1644"/>
                    <a:pt x="0" y="2047"/>
                    <a:pt x="201" y="2349"/>
                  </a:cubicBezTo>
                  <a:cubicBezTo>
                    <a:pt x="322" y="2551"/>
                    <a:pt x="564" y="2631"/>
                    <a:pt x="805" y="2631"/>
                  </a:cubicBezTo>
                  <a:cubicBezTo>
                    <a:pt x="1026" y="2631"/>
                    <a:pt x="1248" y="2530"/>
                    <a:pt x="1449" y="2409"/>
                  </a:cubicBezTo>
                  <a:cubicBezTo>
                    <a:pt x="2032" y="2087"/>
                    <a:pt x="2496" y="1563"/>
                    <a:pt x="2778" y="960"/>
                  </a:cubicBezTo>
                  <a:cubicBezTo>
                    <a:pt x="3038" y="408"/>
                    <a:pt x="2708" y="0"/>
                    <a:pt x="2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2"/>
            <p:cNvSpPr/>
            <p:nvPr/>
          </p:nvSpPr>
          <p:spPr>
            <a:xfrm>
              <a:off x="3938750" y="1089675"/>
              <a:ext cx="75575" cy="66050"/>
            </a:xfrm>
            <a:custGeom>
              <a:avLst/>
              <a:gdLst/>
              <a:ahLst/>
              <a:cxnLst/>
              <a:rect l="l" t="t" r="r" b="b"/>
              <a:pathLst>
                <a:path w="3023" h="2642" extrusionOk="0">
                  <a:moveTo>
                    <a:pt x="2184" y="0"/>
                  </a:moveTo>
                  <a:cubicBezTo>
                    <a:pt x="2073" y="0"/>
                    <a:pt x="1954" y="21"/>
                    <a:pt x="1833" y="65"/>
                  </a:cubicBezTo>
                  <a:cubicBezTo>
                    <a:pt x="1289" y="287"/>
                    <a:pt x="685" y="891"/>
                    <a:pt x="363" y="1353"/>
                  </a:cubicBezTo>
                  <a:cubicBezTo>
                    <a:pt x="162" y="1656"/>
                    <a:pt x="1" y="2059"/>
                    <a:pt x="182" y="2360"/>
                  </a:cubicBezTo>
                  <a:cubicBezTo>
                    <a:pt x="303" y="2561"/>
                    <a:pt x="545" y="2642"/>
                    <a:pt x="786" y="2642"/>
                  </a:cubicBezTo>
                  <a:cubicBezTo>
                    <a:pt x="1028" y="2642"/>
                    <a:pt x="1248" y="2542"/>
                    <a:pt x="1450" y="2421"/>
                  </a:cubicBezTo>
                  <a:cubicBezTo>
                    <a:pt x="2013" y="2099"/>
                    <a:pt x="2496" y="1575"/>
                    <a:pt x="2759" y="972"/>
                  </a:cubicBezTo>
                  <a:cubicBezTo>
                    <a:pt x="3022" y="412"/>
                    <a:pt x="2680" y="0"/>
                    <a:pt x="2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2"/>
            <p:cNvSpPr/>
            <p:nvPr/>
          </p:nvSpPr>
          <p:spPr>
            <a:xfrm>
              <a:off x="3832075" y="1186300"/>
              <a:ext cx="76050" cy="66050"/>
            </a:xfrm>
            <a:custGeom>
              <a:avLst/>
              <a:gdLst/>
              <a:ahLst/>
              <a:cxnLst/>
              <a:rect l="l" t="t" r="r" b="b"/>
              <a:pathLst>
                <a:path w="3042" h="2642" extrusionOk="0">
                  <a:moveTo>
                    <a:pt x="2203" y="0"/>
                  </a:moveTo>
                  <a:cubicBezTo>
                    <a:pt x="2092" y="0"/>
                    <a:pt x="1974" y="21"/>
                    <a:pt x="1852" y="65"/>
                  </a:cubicBezTo>
                  <a:cubicBezTo>
                    <a:pt x="1288" y="287"/>
                    <a:pt x="706" y="870"/>
                    <a:pt x="363" y="1353"/>
                  </a:cubicBezTo>
                  <a:cubicBezTo>
                    <a:pt x="161" y="1656"/>
                    <a:pt x="0" y="2037"/>
                    <a:pt x="202" y="2340"/>
                  </a:cubicBezTo>
                  <a:cubicBezTo>
                    <a:pt x="322" y="2541"/>
                    <a:pt x="564" y="2641"/>
                    <a:pt x="805" y="2641"/>
                  </a:cubicBezTo>
                  <a:cubicBezTo>
                    <a:pt x="1028" y="2622"/>
                    <a:pt x="1248" y="2541"/>
                    <a:pt x="1450" y="2421"/>
                  </a:cubicBezTo>
                  <a:cubicBezTo>
                    <a:pt x="2034" y="2078"/>
                    <a:pt x="2496" y="1575"/>
                    <a:pt x="2778" y="971"/>
                  </a:cubicBezTo>
                  <a:cubicBezTo>
                    <a:pt x="3041" y="412"/>
                    <a:pt x="2700" y="0"/>
                    <a:pt x="2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23"/>
          <p:cNvSpPr txBox="1">
            <a:spLocks noGrp="1"/>
          </p:cNvSpPr>
          <p:nvPr>
            <p:ph type="title"/>
          </p:nvPr>
        </p:nvSpPr>
        <p:spPr>
          <a:xfrm>
            <a:off x="894400" y="1651350"/>
            <a:ext cx="7556700" cy="15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800"/>
          </a:p>
          <a:p>
            <a:pPr marL="0" lvl="0" indent="0" algn="ctr" rtl="0">
              <a:spcBef>
                <a:spcPts val="0"/>
              </a:spcBef>
              <a:spcAft>
                <a:spcPts val="0"/>
              </a:spcAft>
              <a:buNone/>
            </a:pPr>
            <a:r>
              <a:rPr lang="en-GB" sz="5800"/>
              <a:t>Main Features</a:t>
            </a:r>
            <a:endParaRPr sz="5800"/>
          </a:p>
          <a:p>
            <a:pPr marL="0" lvl="0" indent="0" algn="ctr" rtl="0">
              <a:spcBef>
                <a:spcPts val="0"/>
              </a:spcBef>
              <a:spcAft>
                <a:spcPts val="0"/>
              </a:spcAft>
              <a:buNone/>
            </a:pPr>
            <a:r>
              <a:rPr lang="en-GB" sz="5800"/>
              <a:t>&amp; Implementations</a:t>
            </a:r>
            <a:endParaRPr sz="5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24"/>
          <p:cNvSpPr txBox="1"/>
          <p:nvPr/>
        </p:nvSpPr>
        <p:spPr>
          <a:xfrm>
            <a:off x="491400" y="918950"/>
            <a:ext cx="2424300" cy="7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b="1">
                <a:solidFill>
                  <a:schemeClr val="lt2"/>
                </a:solidFill>
                <a:latin typeface="Yeseva One"/>
                <a:ea typeface="Yeseva One"/>
                <a:cs typeface="Yeseva One"/>
                <a:sym typeface="Yeseva One"/>
              </a:rPr>
              <a:t>PricePoint AI</a:t>
            </a:r>
            <a:endParaRPr sz="2600" b="1">
              <a:solidFill>
                <a:schemeClr val="lt2"/>
              </a:solidFill>
              <a:latin typeface="Yeseva One"/>
              <a:ea typeface="Yeseva One"/>
              <a:cs typeface="Yeseva One"/>
              <a:sym typeface="Yeseva One"/>
            </a:endParaRPr>
          </a:p>
          <a:p>
            <a:pPr marL="0" lvl="0" indent="0" algn="l" rtl="0">
              <a:spcBef>
                <a:spcPts val="0"/>
              </a:spcBef>
              <a:spcAft>
                <a:spcPts val="0"/>
              </a:spcAft>
              <a:buNone/>
            </a:pPr>
            <a:endParaRPr sz="2600" b="1">
              <a:solidFill>
                <a:schemeClr val="lt2"/>
              </a:solidFill>
              <a:latin typeface="Yeseva One"/>
              <a:ea typeface="Yeseva One"/>
              <a:cs typeface="Yeseva One"/>
              <a:sym typeface="Yeseva One"/>
            </a:endParaRPr>
          </a:p>
          <a:p>
            <a:pPr marL="0" lvl="0" indent="0" algn="l" rtl="0">
              <a:spcBef>
                <a:spcPts val="0"/>
              </a:spcBef>
              <a:spcAft>
                <a:spcPts val="0"/>
              </a:spcAft>
              <a:buNone/>
            </a:pPr>
            <a:endParaRPr sz="2600" b="1">
              <a:solidFill>
                <a:schemeClr val="lt2"/>
              </a:solidFill>
              <a:latin typeface="Yeseva One"/>
              <a:ea typeface="Yeseva One"/>
              <a:cs typeface="Yeseva One"/>
              <a:sym typeface="Yeseva One"/>
            </a:endParaRPr>
          </a:p>
          <a:p>
            <a:pPr marL="0" lvl="0" indent="0" algn="l" rtl="0">
              <a:spcBef>
                <a:spcPts val="0"/>
              </a:spcBef>
              <a:spcAft>
                <a:spcPts val="0"/>
              </a:spcAft>
              <a:buNone/>
            </a:pPr>
            <a:endParaRPr sz="2600" b="1">
              <a:solidFill>
                <a:schemeClr val="lt2"/>
              </a:solidFill>
              <a:latin typeface="Yeseva One"/>
              <a:ea typeface="Yeseva One"/>
              <a:cs typeface="Yeseva One"/>
              <a:sym typeface="Yeseva One"/>
            </a:endParaRPr>
          </a:p>
        </p:txBody>
      </p:sp>
      <p:sp>
        <p:nvSpPr>
          <p:cNvPr id="1105" name="Google Shape;1105;p24"/>
          <p:cNvSpPr txBox="1">
            <a:spLocks noGrp="1"/>
          </p:cNvSpPr>
          <p:nvPr>
            <p:ph type="title"/>
          </p:nvPr>
        </p:nvSpPr>
        <p:spPr>
          <a:xfrm>
            <a:off x="4544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Nestling Main Features  </a:t>
            </a:r>
            <a:endParaRPr/>
          </a:p>
        </p:txBody>
      </p:sp>
      <p:pic>
        <p:nvPicPr>
          <p:cNvPr id="1106" name="Google Shape;1106;p24"/>
          <p:cNvPicPr preferRelativeResize="0"/>
          <p:nvPr/>
        </p:nvPicPr>
        <p:blipFill>
          <a:blip r:embed="rId3">
            <a:alphaModFix/>
          </a:blip>
          <a:stretch>
            <a:fillRect/>
          </a:stretch>
        </p:blipFill>
        <p:spPr>
          <a:xfrm>
            <a:off x="1192749" y="1588175"/>
            <a:ext cx="3059949" cy="3450851"/>
          </a:xfrm>
          <a:prstGeom prst="rect">
            <a:avLst/>
          </a:prstGeom>
          <a:noFill/>
          <a:ln>
            <a:noFill/>
          </a:ln>
        </p:spPr>
      </p:pic>
      <p:pic>
        <p:nvPicPr>
          <p:cNvPr id="1107" name="Google Shape;1107;p24"/>
          <p:cNvPicPr preferRelativeResize="0"/>
          <p:nvPr/>
        </p:nvPicPr>
        <p:blipFill>
          <a:blip r:embed="rId4">
            <a:alphaModFix/>
          </a:blip>
          <a:stretch>
            <a:fillRect/>
          </a:stretch>
        </p:blipFill>
        <p:spPr>
          <a:xfrm>
            <a:off x="5093675" y="1520500"/>
            <a:ext cx="2607888" cy="3450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25"/>
          <p:cNvSpPr txBox="1">
            <a:spLocks noGrp="1"/>
          </p:cNvSpPr>
          <p:nvPr>
            <p:ph type="title"/>
          </p:nvPr>
        </p:nvSpPr>
        <p:spPr>
          <a:xfrm>
            <a:off x="4544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Nestling Main Features  </a:t>
            </a:r>
            <a:endParaRPr/>
          </a:p>
        </p:txBody>
      </p:sp>
      <p:sp>
        <p:nvSpPr>
          <p:cNvPr id="1113" name="Google Shape;1113;p25"/>
          <p:cNvSpPr txBox="1"/>
          <p:nvPr/>
        </p:nvSpPr>
        <p:spPr>
          <a:xfrm>
            <a:off x="720000" y="1017725"/>
            <a:ext cx="7082100" cy="250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lt2"/>
                </a:solidFill>
                <a:latin typeface="Yeseva One"/>
                <a:ea typeface="Yeseva One"/>
                <a:cs typeface="Yeseva One"/>
                <a:sym typeface="Yeseva One"/>
              </a:rPr>
              <a:t>Property Percentage Match</a:t>
            </a:r>
            <a:endParaRPr sz="2600" b="1">
              <a:solidFill>
                <a:schemeClr val="lt2"/>
              </a:solidFill>
              <a:latin typeface="Yeseva One"/>
              <a:ea typeface="Yeseva One"/>
              <a:cs typeface="Yeseva One"/>
              <a:sym typeface="Yeseva One"/>
            </a:endParaRPr>
          </a:p>
          <a:p>
            <a:pPr marL="0" lvl="0" indent="0" algn="l" rtl="0">
              <a:spcBef>
                <a:spcPts val="1000"/>
              </a:spcBef>
              <a:spcAft>
                <a:spcPts val="0"/>
              </a:spcAft>
              <a:buNone/>
            </a:pPr>
            <a:r>
              <a:rPr lang="en-GB" sz="1500">
                <a:solidFill>
                  <a:schemeClr val="dk1"/>
                </a:solidFill>
                <a:latin typeface="Chivo"/>
                <a:ea typeface="Chivo"/>
                <a:cs typeface="Chivo"/>
                <a:sym typeface="Chivo"/>
              </a:rPr>
              <a:t>Our application can calculate the best percentage match between buyers’ desired property attributes and current listing attributes.</a:t>
            </a:r>
            <a:endParaRPr sz="1500">
              <a:solidFill>
                <a:schemeClr val="dk1"/>
              </a:solidFill>
              <a:latin typeface="Chivo"/>
              <a:ea typeface="Chivo"/>
              <a:cs typeface="Chivo"/>
              <a:sym typeface="Chivo"/>
            </a:endParaRPr>
          </a:p>
          <a:p>
            <a:pPr marL="0" lvl="0" indent="0" algn="l" rtl="0">
              <a:spcBef>
                <a:spcPts val="1000"/>
              </a:spcBef>
              <a:spcAft>
                <a:spcPts val="0"/>
              </a:spcAft>
              <a:buNone/>
            </a:pPr>
            <a:endParaRPr sz="2600" b="1">
              <a:solidFill>
                <a:schemeClr val="lt2"/>
              </a:solidFill>
              <a:latin typeface="Yeseva One"/>
              <a:ea typeface="Yeseva One"/>
              <a:cs typeface="Yeseva One"/>
              <a:sym typeface="Yeseva One"/>
            </a:endParaRPr>
          </a:p>
          <a:p>
            <a:pPr marL="0" lvl="0" indent="0" algn="l" rtl="0">
              <a:spcBef>
                <a:spcPts val="0"/>
              </a:spcBef>
              <a:spcAft>
                <a:spcPts val="0"/>
              </a:spcAft>
              <a:buNone/>
            </a:pPr>
            <a:endParaRPr sz="2600" b="1">
              <a:solidFill>
                <a:schemeClr val="lt2"/>
              </a:solidFill>
              <a:latin typeface="Yeseva One"/>
              <a:ea typeface="Yeseva One"/>
              <a:cs typeface="Yeseva One"/>
              <a:sym typeface="Yeseva One"/>
            </a:endParaRPr>
          </a:p>
          <a:p>
            <a:pPr marL="0" lvl="0" indent="0" algn="l" rtl="0">
              <a:spcBef>
                <a:spcPts val="0"/>
              </a:spcBef>
              <a:spcAft>
                <a:spcPts val="0"/>
              </a:spcAft>
              <a:buNone/>
            </a:pPr>
            <a:endParaRPr sz="2600" b="1">
              <a:solidFill>
                <a:schemeClr val="lt2"/>
              </a:solidFill>
              <a:latin typeface="Yeseva One"/>
              <a:ea typeface="Yeseva One"/>
              <a:cs typeface="Yeseva One"/>
              <a:sym typeface="Yeseva One"/>
            </a:endParaRPr>
          </a:p>
        </p:txBody>
      </p:sp>
      <p:pic>
        <p:nvPicPr>
          <p:cNvPr id="1114" name="Google Shape;1114;p25"/>
          <p:cNvPicPr preferRelativeResize="0"/>
          <p:nvPr/>
        </p:nvPicPr>
        <p:blipFill>
          <a:blip r:embed="rId3">
            <a:alphaModFix/>
          </a:blip>
          <a:stretch>
            <a:fillRect/>
          </a:stretch>
        </p:blipFill>
        <p:spPr>
          <a:xfrm>
            <a:off x="3383551" y="2258575"/>
            <a:ext cx="2376875" cy="2708475"/>
          </a:xfrm>
          <a:prstGeom prst="rect">
            <a:avLst/>
          </a:prstGeom>
          <a:noFill/>
          <a:ln>
            <a:noFill/>
          </a:ln>
        </p:spPr>
      </p:pic>
    </p:spTree>
  </p:cSld>
  <p:clrMapOvr>
    <a:masterClrMapping/>
  </p:clrMapOvr>
</p:sld>
</file>

<file path=ppt/theme/theme1.xml><?xml version="1.0" encoding="utf-8"?>
<a:theme xmlns:a="http://schemas.openxmlformats.org/drawingml/2006/main" name="Bird Encyclopedia by Slidesgo">
  <a:themeElements>
    <a:clrScheme name="Simple Light">
      <a:dk1>
        <a:srgbClr val="3F4053"/>
      </a:dk1>
      <a:lt1>
        <a:srgbClr val="F2DDD3"/>
      </a:lt1>
      <a:dk2>
        <a:srgbClr val="F29979"/>
      </a:dk2>
      <a:lt2>
        <a:srgbClr val="CF4639"/>
      </a:lt2>
      <a:accent1>
        <a:srgbClr val="99BDD1"/>
      </a:accent1>
      <a:accent2>
        <a:srgbClr val="ABBCA2"/>
      </a:accent2>
      <a:accent3>
        <a:srgbClr val="6F72A6"/>
      </a:accent3>
      <a:accent4>
        <a:srgbClr val="FFEEDE"/>
      </a:accent4>
      <a:accent5>
        <a:srgbClr val="64657E"/>
      </a:accent5>
      <a:accent6>
        <a:srgbClr val="FFFFFF"/>
      </a:accent6>
      <a:hlink>
        <a:srgbClr val="3F40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2394</Words>
  <Application>Microsoft Macintosh PowerPoint</Application>
  <PresentationFormat>On-screen Show (16:9)</PresentationFormat>
  <Paragraphs>343</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Yeseva One</vt:lpstr>
      <vt:lpstr>Arial</vt:lpstr>
      <vt:lpstr>Chivo Medium</vt:lpstr>
      <vt:lpstr>Chivo</vt:lpstr>
      <vt:lpstr>Montserrat</vt:lpstr>
      <vt:lpstr>Bird Encyclopedia by Slidesgo</vt:lpstr>
      <vt:lpstr>NESTLING </vt:lpstr>
      <vt:lpstr>Problem Statement</vt:lpstr>
      <vt:lpstr>Target Audience</vt:lpstr>
      <vt:lpstr>PowerPoint Presentation</vt:lpstr>
      <vt:lpstr>PowerPoint Presentation</vt:lpstr>
      <vt:lpstr>What is Nestling?</vt:lpstr>
      <vt:lpstr> Main Features &amp; Implementations</vt:lpstr>
      <vt:lpstr>Nestling Main Features  </vt:lpstr>
      <vt:lpstr>Nestling Main Features  </vt:lpstr>
      <vt:lpstr>Nestling Main Features  </vt:lpstr>
      <vt:lpstr>CompareAI output</vt:lpstr>
      <vt:lpstr> Language &amp; APIs </vt:lpstr>
      <vt:lpstr>Language Used</vt:lpstr>
      <vt:lpstr>APIs</vt:lpstr>
      <vt:lpstr>Documentations</vt:lpstr>
      <vt:lpstr>Main Functional Requirements</vt:lpstr>
      <vt:lpstr>Use Case Diagram</vt:lpstr>
      <vt:lpstr>Use Case 1: Create New Account</vt:lpstr>
      <vt:lpstr>Use Case 1: Create New Account</vt:lpstr>
      <vt:lpstr>Use Case 2: Display Current Listings</vt:lpstr>
      <vt:lpstr>Use Case 2: Display Current Listings</vt:lpstr>
      <vt:lpstr>Class Diagrams</vt:lpstr>
      <vt:lpstr>Use Case 1: Create New Account</vt:lpstr>
      <vt:lpstr>Use Case 2: Display Current Listings</vt:lpstr>
      <vt:lpstr>Sequence Diagram</vt:lpstr>
      <vt:lpstr>Sequence Diagram</vt:lpstr>
      <vt:lpstr> Traceability</vt:lpstr>
      <vt:lpstr>Blackbox Testing</vt:lpstr>
      <vt:lpstr>Blackbox Testing</vt:lpstr>
      <vt:lpstr>White-box testing</vt:lpstr>
      <vt:lpstr>System Architecture</vt:lpstr>
      <vt:lpstr> Good Practices</vt:lpstr>
      <vt:lpstr>Good Practices</vt:lpstr>
      <vt:lpstr>Good Practices</vt:lpstr>
      <vt:lpstr>Good Practices</vt:lpstr>
      <vt:lpstr>Good Practices</vt:lpstr>
      <vt:lpstr>Good Practices</vt:lpstr>
      <vt:lpstr>Good Practices</vt:lpstr>
      <vt:lpstr> Live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NESTLING </dc:title>
  <cp:lastModifiedBy>#RAVIPUDI ABHIJEET CHOWDARY#</cp:lastModifiedBy>
  <cp:revision>1</cp:revision>
  <dcterms:modified xsi:type="dcterms:W3CDTF">2024-04-14T13:36:42Z</dcterms:modified>
</cp:coreProperties>
</file>